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</p:sldIdLst>
  <p:sldSz cy="5143500" cx="9144000"/>
  <p:notesSz cx="6858000" cy="9144000"/>
  <p:embeddedFontLst>
    <p:embeddedFont>
      <p:font typeface="PT Sans Narrow"/>
      <p:regular r:id="rId96"/>
      <p:bold r:id="rId97"/>
    </p:embeddedFont>
    <p:embeddedFont>
      <p:font typeface="Open Sans"/>
      <p:regular r:id="rId98"/>
      <p:bold r:id="rId99"/>
      <p:italic r:id="rId100"/>
      <p:boldItalic r:id="rId10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1" Type="http://schemas.openxmlformats.org/officeDocument/2006/relationships/font" Target="fonts/OpenSans-boldItalic.fntdata"/><Relationship Id="rId100" Type="http://schemas.openxmlformats.org/officeDocument/2006/relationships/font" Target="fonts/OpenSans-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font" Target="fonts/PTSansNarrow-bold.fntdata"/><Relationship Id="rId96" Type="http://schemas.openxmlformats.org/officeDocument/2006/relationships/font" Target="fonts/PTSansNarrow-regular.fntdata"/><Relationship Id="rId11" Type="http://schemas.openxmlformats.org/officeDocument/2006/relationships/slide" Target="slides/slide7.xml"/><Relationship Id="rId99" Type="http://schemas.openxmlformats.org/officeDocument/2006/relationships/font" Target="fonts/OpenSans-bold.fntdata"/><Relationship Id="rId10" Type="http://schemas.openxmlformats.org/officeDocument/2006/relationships/slide" Target="slides/slide6.xml"/><Relationship Id="rId98" Type="http://schemas.openxmlformats.org/officeDocument/2006/relationships/font" Target="fonts/Open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e134df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e134df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e41d33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e41d33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e41d33e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e41d33e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e41d33e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e41d33e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e41d33e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e41d33e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e41d33e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e41d33e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e41d33e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e41d33e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e41d33e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e41d33e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e41d33e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e41d33e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4e41d33e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4e41d33e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f896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bf896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e41d33e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e41d33e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e41d33e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e41d33e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e41d33e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e41d33e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e41d33e2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e41d33e2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4e41d33e2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4e41d33e2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e41d33e2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4e41d33e2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4e41d33e2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4e41d33e2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e41d33e2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4e41d33e2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4e41d33e2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4e41d33e2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4e41d33e2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4e41d33e2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337851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33785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4e41d33e2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4e41d33e2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4e41d33e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4e41d33e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4e41d33e2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4e41d33e2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4e41d33e2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4e41d33e2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4e41d33e2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4e41d33e2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4e41d33e2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4e41d33e2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c96fe9347_1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3c96fe9347_1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c96fe9347_1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c96fe9347_1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c96fe9347_1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c96fe9347_1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c96fe9347_1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3c96fe9347_1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174c120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174c120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c96fe9347_1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c96fe9347_1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c96fe9347_1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c96fe9347_1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c96fe9347_1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3c96fe9347_1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c96fe9347_1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c96fe9347_1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c96fe9347_1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c96fe9347_1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c96fe9347_1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3c96fe9347_1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4e41d3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4e41d3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4e134df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34e134df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c96fe93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c96fe93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c96fe9347_1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3c96fe9347_1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174c12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174c12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3c96fe93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3c96fe93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3c96fe934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3c96fe934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3c96fe934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3c96fe934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3c96fe9347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3c96fe9347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3c96fe934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3c96fe934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3c96fe9347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3c96fe9347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3c96fe9347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3c96fe9347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3c96fe9347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3c96fe9347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3c96fe9347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3c96fe9347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3c96fe9347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3c96fe9347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174c12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174c12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3c96fe9347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3c96fe9347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3c96fe9347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3c96fe9347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3c96fe9347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3c96fe9347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3c96fe9347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3c96fe9347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3c96fe9347_1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3c96fe9347_1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3c96fe9347_1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3c96fe9347_1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3c96fe9347_1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3c96fe9347_1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c96fe9347_1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3c96fe9347_1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3c96fe9347_1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3c96fe9347_1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3c96fe9347_1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3c96fe9347_1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174c12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174c12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c96fe9347_1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c96fe9347_1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c96fe9347_1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c96fe9347_1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3c96fe9347_1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3c96fe9347_1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3c96fe9347_1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3c96fe9347_1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3c96fe9347_1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3c96fe9347_1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3c96fe9347_1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3c96fe9347_1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c96fe9347_1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c96fe9347_1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3c96fe9347_1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3c96fe9347_1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3c96fe9347_1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3c96fe9347_1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3c96fe9347_1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3c96fe9347_1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74c12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174c12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4179c3e9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4179c3e9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4179c3e9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4179c3e9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4179c3e9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4179c3e9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4179c3e94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4179c3e94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4179c3e94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4179c3e94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4179c3e94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4179c3e94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4179c3e94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4179c3e94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4179c3e94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4179c3e94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4179c3e94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4179c3e94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4179c3e94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4179c3e94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174c12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174c12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4179c3e94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4179c3e94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4179c3e94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4179c3e94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13182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4780324" y="1427325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33" name="Google Shape;133;p23"/>
          <p:cNvSpPr/>
          <p:nvPr/>
        </p:nvSpPr>
        <p:spPr>
          <a:xfrm>
            <a:off x="6215620" y="2300825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34" name="Google Shape;134;p23"/>
          <p:cNvSpPr/>
          <p:nvPr/>
        </p:nvSpPr>
        <p:spPr>
          <a:xfrm>
            <a:off x="3345028" y="2300825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35" name="Google Shape;135;p23"/>
          <p:cNvSpPr/>
          <p:nvPr/>
        </p:nvSpPr>
        <p:spPr>
          <a:xfrm>
            <a:off x="2314150" y="3476156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36" name="Google Shape;136;p23"/>
          <p:cNvSpPr/>
          <p:nvPr/>
        </p:nvSpPr>
        <p:spPr>
          <a:xfrm>
            <a:off x="4375906" y="3476156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37" name="Google Shape;137;p23"/>
          <p:cNvCxnSpPr>
            <a:endCxn id="134" idx="0"/>
          </p:cNvCxnSpPr>
          <p:nvPr/>
        </p:nvCxnSpPr>
        <p:spPr>
          <a:xfrm flipH="1">
            <a:off x="3860428" y="1954625"/>
            <a:ext cx="9198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3"/>
          <p:cNvCxnSpPr>
            <a:stCxn id="134" idx="3"/>
            <a:endCxn id="135" idx="0"/>
          </p:cNvCxnSpPr>
          <p:nvPr/>
        </p:nvCxnSpPr>
        <p:spPr>
          <a:xfrm flipH="1">
            <a:off x="2829685" y="3046233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3"/>
          <p:cNvCxnSpPr>
            <a:stCxn id="132" idx="6"/>
            <a:endCxn id="133" idx="0"/>
          </p:cNvCxnSpPr>
          <p:nvPr/>
        </p:nvCxnSpPr>
        <p:spPr>
          <a:xfrm>
            <a:off x="5811124" y="1863975"/>
            <a:ext cx="9198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3"/>
          <p:cNvCxnSpPr>
            <a:stCxn id="134" idx="5"/>
            <a:endCxn id="136" idx="0"/>
          </p:cNvCxnSpPr>
          <p:nvPr/>
        </p:nvCxnSpPr>
        <p:spPr>
          <a:xfrm>
            <a:off x="4224871" y="3046233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3"/>
          <p:cNvSpPr txBox="1"/>
          <p:nvPr/>
        </p:nvSpPr>
        <p:spPr>
          <a:xfrm>
            <a:off x="76000" y="12453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1,2,3,4,5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48" name="Google Shape;148;p24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49" name="Google Shape;149;p24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50" name="Google Shape;150;p24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51" name="Google Shape;151;p24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52" name="Google Shape;152;p24"/>
          <p:cNvCxnSpPr>
            <a:endCxn id="149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>
            <a:stCxn id="149" idx="3"/>
            <a:endCxn id="150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>
            <a:stCxn id="147" idx="6"/>
            <a:endCxn id="148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>
            <a:stCxn id="149" idx="5"/>
            <a:endCxn id="151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4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4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4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62" name="Google Shape;162;p24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69" name="Google Shape;169;p25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70" name="Google Shape;170;p25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71" name="Google Shape;171;p25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72" name="Google Shape;172;p25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73" name="Google Shape;173;p25"/>
          <p:cNvCxnSpPr>
            <a:endCxn id="170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5"/>
          <p:cNvCxnSpPr>
            <a:stCxn id="170" idx="3"/>
            <a:endCxn id="171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5"/>
          <p:cNvCxnSpPr>
            <a:stCxn id="168" idx="6"/>
            <a:endCxn id="169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>
            <a:stCxn id="170" idx="5"/>
            <a:endCxn id="172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5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5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5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5"/>
          <p:cNvSpPr/>
          <p:nvPr/>
        </p:nvSpPr>
        <p:spPr>
          <a:xfrm>
            <a:off x="4683875" y="18664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83" name="Google Shape;183;p25"/>
          <p:cNvSpPr/>
          <p:nvPr/>
        </p:nvSpPr>
        <p:spPr>
          <a:xfrm>
            <a:off x="5219500" y="1579375"/>
            <a:ext cx="303900" cy="115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5651400" y="132582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85" name="Google Shape;185;p25"/>
          <p:cNvSpPr/>
          <p:nvPr/>
        </p:nvSpPr>
        <p:spPr>
          <a:xfrm>
            <a:off x="5735900" y="2458150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92" name="Google Shape;192;p26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93" name="Google Shape;193;p26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94" name="Google Shape;194;p26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95" name="Google Shape;195;p26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96" name="Google Shape;196;p26"/>
          <p:cNvCxnSpPr>
            <a:endCxn id="193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>
            <a:stCxn id="193" idx="3"/>
            <a:endCxn id="194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>
            <a:stCxn id="191" idx="6"/>
            <a:endCxn id="192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6"/>
          <p:cNvCxnSpPr>
            <a:stCxn id="193" idx="5"/>
            <a:endCxn id="195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6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6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6"/>
          <p:cNvSpPr/>
          <p:nvPr/>
        </p:nvSpPr>
        <p:spPr>
          <a:xfrm>
            <a:off x="34510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06" name="Google Shape;206;p26"/>
          <p:cNvSpPr/>
          <p:nvPr/>
        </p:nvSpPr>
        <p:spPr>
          <a:xfrm>
            <a:off x="875125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07" name="Google Shape;207;p26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14" name="Google Shape;214;p27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15" name="Google Shape;215;p27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16" name="Google Shape;216;p27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17" name="Google Shape;217;p27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18" name="Google Shape;218;p27"/>
          <p:cNvCxnSpPr>
            <a:endCxn id="215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7"/>
          <p:cNvCxnSpPr>
            <a:stCxn id="215" idx="3"/>
            <a:endCxn id="216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7"/>
          <p:cNvCxnSpPr>
            <a:stCxn id="213" idx="6"/>
            <a:endCxn id="214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7"/>
          <p:cNvCxnSpPr>
            <a:stCxn id="215" idx="5"/>
            <a:endCxn id="217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7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7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7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7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7"/>
          <p:cNvSpPr/>
          <p:nvPr/>
        </p:nvSpPr>
        <p:spPr>
          <a:xfrm>
            <a:off x="345100" y="40285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28" name="Google Shape;228;p27"/>
          <p:cNvSpPr/>
          <p:nvPr/>
        </p:nvSpPr>
        <p:spPr>
          <a:xfrm>
            <a:off x="4458225" y="179057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29" name="Google Shape;229;p27"/>
          <p:cNvSpPr/>
          <p:nvPr/>
        </p:nvSpPr>
        <p:spPr>
          <a:xfrm>
            <a:off x="5219500" y="1579375"/>
            <a:ext cx="303900" cy="115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5651400" y="132582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31" name="Google Shape;231;p27"/>
          <p:cNvSpPr/>
          <p:nvPr/>
        </p:nvSpPr>
        <p:spPr>
          <a:xfrm>
            <a:off x="5735900" y="2458150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38" name="Google Shape;238;p28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39" name="Google Shape;239;p28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40" name="Google Shape;240;p28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41" name="Google Shape;241;p28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42" name="Google Shape;242;p28"/>
          <p:cNvCxnSpPr>
            <a:endCxn id="239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8"/>
          <p:cNvCxnSpPr>
            <a:stCxn id="239" idx="3"/>
            <a:endCxn id="240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8"/>
          <p:cNvCxnSpPr>
            <a:stCxn id="237" idx="6"/>
            <a:endCxn id="238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8"/>
          <p:cNvCxnSpPr>
            <a:stCxn id="239" idx="5"/>
            <a:endCxn id="241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8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8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8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8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8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8"/>
          <p:cNvSpPr/>
          <p:nvPr/>
        </p:nvSpPr>
        <p:spPr>
          <a:xfrm>
            <a:off x="345100" y="40285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52" name="Google Shape;252;p28"/>
          <p:cNvSpPr/>
          <p:nvPr/>
        </p:nvSpPr>
        <p:spPr>
          <a:xfrm>
            <a:off x="875125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53" name="Google Shape;253;p28"/>
          <p:cNvSpPr/>
          <p:nvPr/>
        </p:nvSpPr>
        <p:spPr>
          <a:xfrm>
            <a:off x="1396213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254" name="Google Shape;254;p28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61" name="Google Shape;261;p29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62" name="Google Shape;262;p29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63" name="Google Shape;263;p29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64" name="Google Shape;264;p29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65" name="Google Shape;265;p29"/>
          <p:cNvCxnSpPr>
            <a:endCxn id="262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9"/>
          <p:cNvCxnSpPr>
            <a:stCxn id="262" idx="3"/>
            <a:endCxn id="263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9"/>
          <p:cNvCxnSpPr>
            <a:stCxn id="260" idx="6"/>
            <a:endCxn id="261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9"/>
          <p:cNvCxnSpPr>
            <a:stCxn id="262" idx="5"/>
            <a:endCxn id="264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9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9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9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9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9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9"/>
          <p:cNvSpPr/>
          <p:nvPr/>
        </p:nvSpPr>
        <p:spPr>
          <a:xfrm>
            <a:off x="4371600" y="1832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75" name="Google Shape;275;p29"/>
          <p:cNvSpPr/>
          <p:nvPr/>
        </p:nvSpPr>
        <p:spPr>
          <a:xfrm>
            <a:off x="359250" y="40285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76" name="Google Shape;276;p29"/>
          <p:cNvSpPr/>
          <p:nvPr/>
        </p:nvSpPr>
        <p:spPr>
          <a:xfrm>
            <a:off x="875113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277" name="Google Shape;277;p29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1,2,3,4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84" name="Google Shape;284;p30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85" name="Google Shape;285;p30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86" name="Google Shape;286;p30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87" name="Google Shape;287;p30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88" name="Google Shape;288;p30"/>
          <p:cNvCxnSpPr>
            <a:endCxn id="285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0"/>
          <p:cNvCxnSpPr>
            <a:stCxn id="285" idx="3"/>
            <a:endCxn id="286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0"/>
          <p:cNvCxnSpPr>
            <a:stCxn id="283" idx="6"/>
            <a:endCxn id="284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0"/>
          <p:cNvCxnSpPr>
            <a:stCxn id="285" idx="5"/>
            <a:endCxn id="287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0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30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0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0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0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0"/>
          <p:cNvSpPr/>
          <p:nvPr/>
        </p:nvSpPr>
        <p:spPr>
          <a:xfrm>
            <a:off x="4371600" y="1832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98" name="Google Shape;298;p30"/>
          <p:cNvSpPr/>
          <p:nvPr/>
        </p:nvSpPr>
        <p:spPr>
          <a:xfrm>
            <a:off x="359250" y="40285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299" name="Google Shape;299;p30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1,2,3,4,5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306" name="Google Shape;306;p31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307" name="Google Shape;307;p31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308" name="Google Shape;308;p31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309" name="Google Shape;309;p31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310" name="Google Shape;310;p31"/>
          <p:cNvCxnSpPr>
            <a:endCxn id="307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1"/>
          <p:cNvCxnSpPr>
            <a:stCxn id="307" idx="3"/>
            <a:endCxn id="308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1"/>
          <p:cNvCxnSpPr>
            <a:stCxn id="305" idx="6"/>
            <a:endCxn id="306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1"/>
          <p:cNvCxnSpPr>
            <a:stCxn id="307" idx="5"/>
            <a:endCxn id="309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1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31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1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1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1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1"/>
          <p:cNvSpPr/>
          <p:nvPr/>
        </p:nvSpPr>
        <p:spPr>
          <a:xfrm>
            <a:off x="4371600" y="1832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1207300"/>
            <a:ext cx="78963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binary tree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is a tree data structure in which each node has at most two children, which are referred to as the </a:t>
            </a:r>
            <a:r>
              <a:rPr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left child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and the </a:t>
            </a:r>
            <a:r>
              <a:rPr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right child.</a:t>
            </a:r>
            <a:endParaRPr sz="24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675" y="2139175"/>
            <a:ext cx="3160525" cy="263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</a:t>
            </a:r>
            <a:r>
              <a:rPr lang="en"/>
              <a:t>Level-order Traversal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</a:t>
            </a:r>
            <a:r>
              <a:rPr lang="en"/>
              <a:t>Level-order traversal</a:t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4780324" y="1427325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331" name="Google Shape;331;p33"/>
          <p:cNvSpPr/>
          <p:nvPr/>
        </p:nvSpPr>
        <p:spPr>
          <a:xfrm>
            <a:off x="6215620" y="2300825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332" name="Google Shape;332;p33"/>
          <p:cNvSpPr/>
          <p:nvPr/>
        </p:nvSpPr>
        <p:spPr>
          <a:xfrm>
            <a:off x="3345028" y="2300825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333" name="Google Shape;333;p33"/>
          <p:cNvSpPr/>
          <p:nvPr/>
        </p:nvSpPr>
        <p:spPr>
          <a:xfrm>
            <a:off x="2314150" y="3476156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334" name="Google Shape;334;p33"/>
          <p:cNvSpPr/>
          <p:nvPr/>
        </p:nvSpPr>
        <p:spPr>
          <a:xfrm>
            <a:off x="4375906" y="3476156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335" name="Google Shape;335;p33"/>
          <p:cNvCxnSpPr>
            <a:endCxn id="332" idx="0"/>
          </p:cNvCxnSpPr>
          <p:nvPr/>
        </p:nvCxnSpPr>
        <p:spPr>
          <a:xfrm flipH="1">
            <a:off x="3860428" y="1954625"/>
            <a:ext cx="9198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3"/>
          <p:cNvCxnSpPr>
            <a:stCxn id="332" idx="3"/>
            <a:endCxn id="333" idx="0"/>
          </p:cNvCxnSpPr>
          <p:nvPr/>
        </p:nvCxnSpPr>
        <p:spPr>
          <a:xfrm flipH="1">
            <a:off x="2829685" y="3046233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3"/>
          <p:cNvCxnSpPr>
            <a:stCxn id="330" idx="6"/>
            <a:endCxn id="331" idx="0"/>
          </p:cNvCxnSpPr>
          <p:nvPr/>
        </p:nvCxnSpPr>
        <p:spPr>
          <a:xfrm>
            <a:off x="5811124" y="1863975"/>
            <a:ext cx="9198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3"/>
          <p:cNvCxnSpPr>
            <a:stCxn id="332" idx="5"/>
            <a:endCxn id="334" idx="0"/>
          </p:cNvCxnSpPr>
          <p:nvPr/>
        </p:nvCxnSpPr>
        <p:spPr>
          <a:xfrm>
            <a:off x="4224871" y="3046233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3"/>
          <p:cNvSpPr txBox="1"/>
          <p:nvPr/>
        </p:nvSpPr>
        <p:spPr>
          <a:xfrm>
            <a:off x="76000" y="12453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</a:t>
            </a:r>
            <a:r>
              <a:rPr lang="en"/>
              <a:t>Level-order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4,5,2,3,1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346" name="Google Shape;346;p34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347" name="Google Shape;347;p34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348" name="Google Shape;348;p34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349" name="Google Shape;349;p34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350" name="Google Shape;350;p34"/>
          <p:cNvCxnSpPr>
            <a:endCxn id="347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4"/>
          <p:cNvCxnSpPr>
            <a:stCxn id="347" idx="3"/>
            <a:endCxn id="348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4"/>
          <p:cNvCxnSpPr>
            <a:stCxn id="345" idx="6"/>
            <a:endCxn id="346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4"/>
          <p:cNvCxnSpPr>
            <a:stCxn id="347" idx="5"/>
            <a:endCxn id="349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4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4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4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4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4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4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360" name="Google Shape;360;p34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34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4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4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4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4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4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373" name="Google Shape;373;p35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374" name="Google Shape;374;p35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375" name="Google Shape;375;p35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376" name="Google Shape;376;p35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377" name="Google Shape;377;p35"/>
          <p:cNvCxnSpPr>
            <a:endCxn id="374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5"/>
          <p:cNvCxnSpPr>
            <a:stCxn id="374" idx="3"/>
            <a:endCxn id="375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5"/>
          <p:cNvCxnSpPr>
            <a:stCxn id="372" idx="6"/>
            <a:endCxn id="373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5"/>
          <p:cNvCxnSpPr>
            <a:stCxn id="374" idx="5"/>
            <a:endCxn id="376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5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35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5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5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5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35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35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5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5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5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5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5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35"/>
          <p:cNvSpPr/>
          <p:nvPr/>
        </p:nvSpPr>
        <p:spPr>
          <a:xfrm>
            <a:off x="7046075" y="2323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394" name="Google Shape;394;p35"/>
          <p:cNvSpPr/>
          <p:nvPr/>
        </p:nvSpPr>
        <p:spPr>
          <a:xfrm>
            <a:off x="7581700" y="2036575"/>
            <a:ext cx="303900" cy="115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>
            <a:off x="8013600" y="178302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396" name="Google Shape;396;p35"/>
          <p:cNvSpPr/>
          <p:nvPr/>
        </p:nvSpPr>
        <p:spPr>
          <a:xfrm>
            <a:off x="8098100" y="2915350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397" name="Google Shape;397;p35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404" name="Google Shape;404;p36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405" name="Google Shape;405;p36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406" name="Google Shape;406;p36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407" name="Google Shape;407;p36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408" name="Google Shape;408;p36"/>
          <p:cNvCxnSpPr>
            <a:endCxn id="405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6"/>
          <p:cNvCxnSpPr>
            <a:stCxn id="405" idx="3"/>
            <a:endCxn id="406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6"/>
          <p:cNvCxnSpPr>
            <a:stCxn id="403" idx="6"/>
            <a:endCxn id="404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6"/>
          <p:cNvCxnSpPr>
            <a:stCxn id="405" idx="5"/>
            <a:endCxn id="407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6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" name="Google Shape;413;p36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6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6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6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6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36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6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6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6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6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6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6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425" name="Google Shape;425;p36"/>
          <p:cNvSpPr/>
          <p:nvPr/>
        </p:nvSpPr>
        <p:spPr>
          <a:xfrm>
            <a:off x="345100" y="40496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426" name="Google Shape;426;p36"/>
          <p:cNvSpPr/>
          <p:nvPr/>
        </p:nvSpPr>
        <p:spPr>
          <a:xfrm>
            <a:off x="875125" y="40496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433" name="Google Shape;433;p37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434" name="Google Shape;434;p37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435" name="Google Shape;435;p37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436" name="Google Shape;436;p37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437" name="Google Shape;437;p37"/>
          <p:cNvCxnSpPr>
            <a:endCxn id="434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7"/>
          <p:cNvCxnSpPr>
            <a:stCxn id="434" idx="3"/>
            <a:endCxn id="435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>
            <a:stCxn id="432" idx="6"/>
            <a:endCxn id="433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>
            <a:stCxn id="434" idx="5"/>
            <a:endCxn id="436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37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7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7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7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37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Google Shape;447;p37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7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7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7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7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7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7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454" name="Google Shape;454;p37"/>
          <p:cNvSpPr/>
          <p:nvPr/>
        </p:nvSpPr>
        <p:spPr>
          <a:xfrm>
            <a:off x="345100" y="40496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455" name="Google Shape;455;p37"/>
          <p:cNvSpPr/>
          <p:nvPr/>
        </p:nvSpPr>
        <p:spPr>
          <a:xfrm>
            <a:off x="7046075" y="2323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456" name="Google Shape;456;p37"/>
          <p:cNvSpPr/>
          <p:nvPr/>
        </p:nvSpPr>
        <p:spPr>
          <a:xfrm>
            <a:off x="7046075" y="2323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457" name="Google Shape;457;p37"/>
          <p:cNvSpPr/>
          <p:nvPr/>
        </p:nvSpPr>
        <p:spPr>
          <a:xfrm>
            <a:off x="7581700" y="2036575"/>
            <a:ext cx="303900" cy="115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464" name="Google Shape;464;p38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465" name="Google Shape;465;p38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466" name="Google Shape;466;p38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467" name="Google Shape;467;p38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468" name="Google Shape;468;p38"/>
          <p:cNvCxnSpPr>
            <a:endCxn id="465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8"/>
          <p:cNvCxnSpPr>
            <a:stCxn id="465" idx="3"/>
            <a:endCxn id="466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8"/>
          <p:cNvCxnSpPr>
            <a:stCxn id="463" idx="6"/>
            <a:endCxn id="464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8"/>
          <p:cNvCxnSpPr>
            <a:stCxn id="465" idx="5"/>
            <a:endCxn id="467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8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38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8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8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8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38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38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8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8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8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8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8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8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485" name="Google Shape;485;p38"/>
          <p:cNvSpPr/>
          <p:nvPr/>
        </p:nvSpPr>
        <p:spPr>
          <a:xfrm>
            <a:off x="345100" y="40496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486" name="Google Shape;486;p38"/>
          <p:cNvSpPr/>
          <p:nvPr/>
        </p:nvSpPr>
        <p:spPr>
          <a:xfrm>
            <a:off x="5064875" y="3707625"/>
            <a:ext cx="354900" cy="43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9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493" name="Google Shape;493;p39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494" name="Google Shape;494;p39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495" name="Google Shape;495;p39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496" name="Google Shape;496;p39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497" name="Google Shape;497;p39"/>
          <p:cNvCxnSpPr>
            <a:endCxn id="494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9"/>
          <p:cNvCxnSpPr>
            <a:stCxn id="494" idx="3"/>
            <a:endCxn id="495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9"/>
          <p:cNvCxnSpPr>
            <a:stCxn id="492" idx="6"/>
            <a:endCxn id="493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9"/>
          <p:cNvCxnSpPr>
            <a:stCxn id="494" idx="5"/>
            <a:endCxn id="496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39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" name="Google Shape;502;p39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9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9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9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39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p39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9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9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9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9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9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39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514" name="Google Shape;514;p39"/>
          <p:cNvSpPr/>
          <p:nvPr/>
        </p:nvSpPr>
        <p:spPr>
          <a:xfrm>
            <a:off x="5064875" y="3707625"/>
            <a:ext cx="354900" cy="43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515" name="Google Shape;515;p39"/>
          <p:cNvSpPr/>
          <p:nvPr/>
        </p:nvSpPr>
        <p:spPr>
          <a:xfrm>
            <a:off x="7046075" y="2323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516" name="Google Shape;516;p39"/>
          <p:cNvSpPr/>
          <p:nvPr/>
        </p:nvSpPr>
        <p:spPr>
          <a:xfrm>
            <a:off x="7581700" y="2036575"/>
            <a:ext cx="303900" cy="115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8013600" y="178302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518" name="Google Shape;518;p39"/>
          <p:cNvSpPr/>
          <p:nvPr/>
        </p:nvSpPr>
        <p:spPr>
          <a:xfrm>
            <a:off x="8098100" y="2915350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519" name="Google Shape;519;p39"/>
          <p:cNvSpPr/>
          <p:nvPr/>
        </p:nvSpPr>
        <p:spPr>
          <a:xfrm>
            <a:off x="5064875" y="31919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526" name="Google Shape;526;p40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527" name="Google Shape;527;p40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528" name="Google Shape;528;p40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529" name="Google Shape;529;p40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530" name="Google Shape;530;p40"/>
          <p:cNvCxnSpPr>
            <a:endCxn id="527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40"/>
          <p:cNvCxnSpPr>
            <a:stCxn id="527" idx="3"/>
            <a:endCxn id="528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40"/>
          <p:cNvCxnSpPr>
            <a:stCxn id="525" idx="6"/>
            <a:endCxn id="526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40"/>
          <p:cNvCxnSpPr>
            <a:stCxn id="527" idx="5"/>
            <a:endCxn id="529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40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40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40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0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0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40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40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0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0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40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0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0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40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547" name="Google Shape;547;p40"/>
          <p:cNvSpPr/>
          <p:nvPr/>
        </p:nvSpPr>
        <p:spPr>
          <a:xfrm>
            <a:off x="5064875" y="3707625"/>
            <a:ext cx="354900" cy="43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548" name="Google Shape;548;p40"/>
          <p:cNvSpPr/>
          <p:nvPr/>
        </p:nvSpPr>
        <p:spPr>
          <a:xfrm>
            <a:off x="5064875" y="31919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549" name="Google Shape;549;p40"/>
          <p:cNvSpPr/>
          <p:nvPr/>
        </p:nvSpPr>
        <p:spPr>
          <a:xfrm>
            <a:off x="368050" y="4118650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550" name="Google Shape;550;p40"/>
          <p:cNvSpPr/>
          <p:nvPr/>
        </p:nvSpPr>
        <p:spPr>
          <a:xfrm>
            <a:off x="898075" y="4089100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1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557" name="Google Shape;557;p41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558" name="Google Shape;558;p41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559" name="Google Shape;559;p41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560" name="Google Shape;560;p41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561" name="Google Shape;561;p41"/>
          <p:cNvCxnSpPr>
            <a:endCxn id="558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41"/>
          <p:cNvCxnSpPr>
            <a:stCxn id="558" idx="3"/>
            <a:endCxn id="559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1"/>
          <p:cNvCxnSpPr>
            <a:stCxn id="556" idx="6"/>
            <a:endCxn id="557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41"/>
          <p:cNvCxnSpPr>
            <a:stCxn id="558" idx="5"/>
            <a:endCxn id="560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41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41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1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1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1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41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1" name="Google Shape;571;p41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1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1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1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1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1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41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578" name="Google Shape;578;p41"/>
          <p:cNvSpPr/>
          <p:nvPr/>
        </p:nvSpPr>
        <p:spPr>
          <a:xfrm>
            <a:off x="5064875" y="3707625"/>
            <a:ext cx="354900" cy="43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579" name="Google Shape;579;p41"/>
          <p:cNvSpPr/>
          <p:nvPr/>
        </p:nvSpPr>
        <p:spPr>
          <a:xfrm>
            <a:off x="5064875" y="31919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580" name="Google Shape;580;p41"/>
          <p:cNvSpPr/>
          <p:nvPr/>
        </p:nvSpPr>
        <p:spPr>
          <a:xfrm>
            <a:off x="368050" y="4118650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581" name="Google Shape;581;p41"/>
          <p:cNvSpPr/>
          <p:nvPr/>
        </p:nvSpPr>
        <p:spPr>
          <a:xfrm>
            <a:off x="7046075" y="2323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582" name="Google Shape;582;p41"/>
          <p:cNvSpPr/>
          <p:nvPr/>
        </p:nvSpPr>
        <p:spPr>
          <a:xfrm>
            <a:off x="7581700" y="2036575"/>
            <a:ext cx="303900" cy="115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5050450" y="26966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Binary Trees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75" y="1816625"/>
            <a:ext cx="6317075" cy="32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11700" y="1152425"/>
            <a:ext cx="28377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Binary Tree: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In a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complete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binary tree every level, </a:t>
            </a:r>
            <a:r>
              <a:rPr i="1" lang="en" sz="1050">
                <a:solidFill>
                  <a:srgbClr val="222222"/>
                </a:solidFill>
                <a:highlight>
                  <a:srgbClr val="FFFFFF"/>
                </a:highlight>
              </a:rPr>
              <a:t>except possibly the last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is completely filled, and all nodes in the last level are as far left as possible.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994600" y="1076775"/>
            <a:ext cx="28377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</a:t>
            </a:r>
            <a:r>
              <a:rPr lang="en"/>
              <a:t>Binary Tree: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</a:rPr>
              <a:t>A </a:t>
            </a:r>
            <a:r>
              <a:rPr b="1" lang="en" sz="1050">
                <a:solidFill>
                  <a:srgbClr val="222222"/>
                </a:solidFill>
              </a:rPr>
              <a:t>full</a:t>
            </a:r>
            <a:r>
              <a:rPr lang="en" sz="1050">
                <a:solidFill>
                  <a:srgbClr val="222222"/>
                </a:solidFill>
              </a:rPr>
              <a:t> binary tree (sometimes referred to as a </a:t>
            </a:r>
            <a:r>
              <a:rPr b="1" lang="en" sz="1050">
                <a:solidFill>
                  <a:srgbClr val="222222"/>
                </a:solidFill>
              </a:rPr>
              <a:t>proper</a:t>
            </a:r>
            <a:r>
              <a:rPr lang="en" sz="1050">
                <a:solidFill>
                  <a:srgbClr val="222222"/>
                </a:solidFill>
              </a:rPr>
              <a:t> or </a:t>
            </a:r>
            <a:r>
              <a:rPr b="1" lang="en" sz="1050">
                <a:solidFill>
                  <a:srgbClr val="222222"/>
                </a:solidFill>
              </a:rPr>
              <a:t>plane</a:t>
            </a:r>
            <a:r>
              <a:rPr lang="en" sz="1050">
                <a:solidFill>
                  <a:srgbClr val="222222"/>
                </a:solidFill>
              </a:rPr>
              <a:t> binary tree) is a tree in which every node has either 0 or 2 children.</a:t>
            </a:r>
            <a:endParaRPr sz="105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2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590" name="Google Shape;590;p42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591" name="Google Shape;591;p42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592" name="Google Shape;592;p42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593" name="Google Shape;593;p42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594" name="Google Shape;594;p42"/>
          <p:cNvCxnSpPr>
            <a:endCxn id="591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42"/>
          <p:cNvCxnSpPr>
            <a:stCxn id="591" idx="3"/>
            <a:endCxn id="592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2"/>
          <p:cNvCxnSpPr>
            <a:stCxn id="589" idx="6"/>
            <a:endCxn id="590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42"/>
          <p:cNvCxnSpPr>
            <a:stCxn id="591" idx="5"/>
            <a:endCxn id="593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42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9" name="Google Shape;599;p42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42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42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2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2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4" name="Google Shape;604;p42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42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42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2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2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2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42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611" name="Google Shape;611;p42"/>
          <p:cNvSpPr/>
          <p:nvPr/>
        </p:nvSpPr>
        <p:spPr>
          <a:xfrm>
            <a:off x="5064875" y="3707625"/>
            <a:ext cx="354900" cy="43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612" name="Google Shape;612;p42"/>
          <p:cNvSpPr/>
          <p:nvPr/>
        </p:nvSpPr>
        <p:spPr>
          <a:xfrm>
            <a:off x="5064875" y="31919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613" name="Google Shape;613;p42"/>
          <p:cNvSpPr/>
          <p:nvPr/>
        </p:nvSpPr>
        <p:spPr>
          <a:xfrm>
            <a:off x="7046075" y="2323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614" name="Google Shape;614;p42"/>
          <p:cNvSpPr/>
          <p:nvPr/>
        </p:nvSpPr>
        <p:spPr>
          <a:xfrm>
            <a:off x="7581700" y="2036575"/>
            <a:ext cx="303900" cy="115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2"/>
          <p:cNvSpPr/>
          <p:nvPr/>
        </p:nvSpPr>
        <p:spPr>
          <a:xfrm>
            <a:off x="5050450" y="26966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616" name="Google Shape;616;p42"/>
          <p:cNvSpPr/>
          <p:nvPr/>
        </p:nvSpPr>
        <p:spPr>
          <a:xfrm>
            <a:off x="5062275" y="22394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3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623" name="Google Shape;623;p43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624" name="Google Shape;624;p43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625" name="Google Shape;625;p43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626" name="Google Shape;626;p43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627" name="Google Shape;627;p43"/>
          <p:cNvCxnSpPr>
            <a:endCxn id="624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3"/>
          <p:cNvCxnSpPr>
            <a:stCxn id="624" idx="3"/>
            <a:endCxn id="625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3"/>
          <p:cNvCxnSpPr>
            <a:stCxn id="622" idx="6"/>
            <a:endCxn id="623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3"/>
          <p:cNvCxnSpPr>
            <a:stCxn id="624" idx="5"/>
            <a:endCxn id="626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43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2" name="Google Shape;632;p43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3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3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3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43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43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43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43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3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43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3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43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644" name="Google Shape;644;p43"/>
          <p:cNvSpPr/>
          <p:nvPr/>
        </p:nvSpPr>
        <p:spPr>
          <a:xfrm>
            <a:off x="5064875" y="3707625"/>
            <a:ext cx="354900" cy="43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645" name="Google Shape;645;p43"/>
          <p:cNvSpPr/>
          <p:nvPr/>
        </p:nvSpPr>
        <p:spPr>
          <a:xfrm>
            <a:off x="5064875" y="31919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646" name="Google Shape;646;p43"/>
          <p:cNvSpPr/>
          <p:nvPr/>
        </p:nvSpPr>
        <p:spPr>
          <a:xfrm>
            <a:off x="5050450" y="26966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647" name="Google Shape;647;p43"/>
          <p:cNvSpPr/>
          <p:nvPr/>
        </p:nvSpPr>
        <p:spPr>
          <a:xfrm>
            <a:off x="6379825" y="11524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4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654" name="Google Shape;654;p44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655" name="Google Shape;655;p44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656" name="Google Shape;656;p44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657" name="Google Shape;657;p44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658" name="Google Shape;658;p44"/>
          <p:cNvCxnSpPr>
            <a:endCxn id="655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44"/>
          <p:cNvCxnSpPr>
            <a:stCxn id="655" idx="3"/>
            <a:endCxn id="656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44"/>
          <p:cNvCxnSpPr>
            <a:stCxn id="653" idx="6"/>
            <a:endCxn id="654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44"/>
          <p:cNvCxnSpPr>
            <a:stCxn id="655" idx="5"/>
            <a:endCxn id="657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44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Google Shape;663;p44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44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44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44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44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8" name="Google Shape;668;p44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44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44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44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44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44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44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675" name="Google Shape;675;p44"/>
          <p:cNvSpPr/>
          <p:nvPr/>
        </p:nvSpPr>
        <p:spPr>
          <a:xfrm>
            <a:off x="5064875" y="3707625"/>
            <a:ext cx="354900" cy="43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676" name="Google Shape;676;p44"/>
          <p:cNvSpPr/>
          <p:nvPr/>
        </p:nvSpPr>
        <p:spPr>
          <a:xfrm>
            <a:off x="5064875" y="31919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677" name="Google Shape;677;p44"/>
          <p:cNvSpPr/>
          <p:nvPr/>
        </p:nvSpPr>
        <p:spPr>
          <a:xfrm>
            <a:off x="6379825" y="11524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678" name="Google Shape;678;p44"/>
          <p:cNvSpPr/>
          <p:nvPr/>
        </p:nvSpPr>
        <p:spPr>
          <a:xfrm>
            <a:off x="6879250" y="11726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5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685" name="Google Shape;685;p45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686" name="Google Shape;686;p45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687" name="Google Shape;687;p45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688" name="Google Shape;688;p45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689" name="Google Shape;689;p45"/>
          <p:cNvCxnSpPr>
            <a:endCxn id="686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45"/>
          <p:cNvCxnSpPr>
            <a:stCxn id="686" idx="3"/>
            <a:endCxn id="687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45"/>
          <p:cNvCxnSpPr>
            <a:stCxn id="684" idx="6"/>
            <a:endCxn id="685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45"/>
          <p:cNvCxnSpPr>
            <a:stCxn id="686" idx="5"/>
            <a:endCxn id="688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45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4" name="Google Shape;694;p45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45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45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45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45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45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45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45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45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45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45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45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706" name="Google Shape;706;p45"/>
          <p:cNvSpPr/>
          <p:nvPr/>
        </p:nvSpPr>
        <p:spPr>
          <a:xfrm>
            <a:off x="5064875" y="3707625"/>
            <a:ext cx="354900" cy="43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707" name="Google Shape;707;p45"/>
          <p:cNvSpPr/>
          <p:nvPr/>
        </p:nvSpPr>
        <p:spPr>
          <a:xfrm>
            <a:off x="6379825" y="11524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708" name="Google Shape;708;p45"/>
          <p:cNvSpPr/>
          <p:nvPr/>
        </p:nvSpPr>
        <p:spPr>
          <a:xfrm>
            <a:off x="6879250" y="11726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709" name="Google Shape;709;p45"/>
          <p:cNvSpPr/>
          <p:nvPr/>
        </p:nvSpPr>
        <p:spPr>
          <a:xfrm>
            <a:off x="7350875" y="11345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Level-order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6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716" name="Google Shape;716;p46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717" name="Google Shape;717;p46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718" name="Google Shape;718;p46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719" name="Google Shape;719;p46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720" name="Google Shape;720;p46"/>
          <p:cNvCxnSpPr>
            <a:endCxn id="717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46"/>
          <p:cNvCxnSpPr>
            <a:stCxn id="717" idx="3"/>
            <a:endCxn id="718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6"/>
          <p:cNvCxnSpPr>
            <a:stCxn id="715" idx="6"/>
            <a:endCxn id="716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6"/>
          <p:cNvCxnSpPr>
            <a:stCxn id="717" idx="5"/>
            <a:endCxn id="719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46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46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6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46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46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46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0" name="Google Shape;730;p46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46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46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6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6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46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46"/>
          <p:cNvSpPr/>
          <p:nvPr/>
        </p:nvSpPr>
        <p:spPr>
          <a:xfrm>
            <a:off x="5064875" y="421427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737" name="Google Shape;737;p46"/>
          <p:cNvSpPr/>
          <p:nvPr/>
        </p:nvSpPr>
        <p:spPr>
          <a:xfrm>
            <a:off x="6379825" y="11524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738" name="Google Shape;738;p46"/>
          <p:cNvSpPr/>
          <p:nvPr/>
        </p:nvSpPr>
        <p:spPr>
          <a:xfrm>
            <a:off x="6879250" y="11726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739" name="Google Shape;739;p46"/>
          <p:cNvSpPr/>
          <p:nvPr/>
        </p:nvSpPr>
        <p:spPr>
          <a:xfrm>
            <a:off x="7350875" y="11345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740" name="Google Shape;740;p46"/>
          <p:cNvSpPr/>
          <p:nvPr/>
        </p:nvSpPr>
        <p:spPr>
          <a:xfrm>
            <a:off x="7832525" y="1116825"/>
            <a:ext cx="354900" cy="43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</a:t>
            </a:r>
            <a:r>
              <a:rPr lang="en"/>
              <a:t>Level-order traversal</a:t>
            </a:r>
            <a:endParaRPr/>
          </a:p>
        </p:txBody>
      </p:sp>
      <p:sp>
        <p:nvSpPr>
          <p:cNvPr id="746" name="Google Shape;746;p47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747" name="Google Shape;747;p47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748" name="Google Shape;748;p47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749" name="Google Shape;749;p47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750" name="Google Shape;750;p47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751" name="Google Shape;751;p47"/>
          <p:cNvCxnSpPr>
            <a:endCxn id="748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47"/>
          <p:cNvCxnSpPr>
            <a:stCxn id="748" idx="3"/>
            <a:endCxn id="749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47"/>
          <p:cNvCxnSpPr>
            <a:stCxn id="746" idx="6"/>
            <a:endCxn id="747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47"/>
          <p:cNvCxnSpPr>
            <a:stCxn id="748" idx="5"/>
            <a:endCxn id="750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47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6" name="Google Shape;756;p47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7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7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7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47"/>
          <p:cNvSpPr/>
          <p:nvPr/>
        </p:nvSpPr>
        <p:spPr>
          <a:xfrm>
            <a:off x="4746550" y="1152425"/>
            <a:ext cx="962700" cy="3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1" name="Google Shape;761;p47"/>
          <p:cNvCxnSpPr/>
          <p:nvPr/>
        </p:nvCxnSpPr>
        <p:spPr>
          <a:xfrm>
            <a:off x="4746550" y="4189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7"/>
          <p:cNvCxnSpPr/>
          <p:nvPr/>
        </p:nvCxnSpPr>
        <p:spPr>
          <a:xfrm>
            <a:off x="4746550" y="36557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7"/>
          <p:cNvCxnSpPr/>
          <p:nvPr/>
        </p:nvCxnSpPr>
        <p:spPr>
          <a:xfrm>
            <a:off x="4746550" y="31223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7"/>
          <p:cNvCxnSpPr/>
          <p:nvPr/>
        </p:nvCxnSpPr>
        <p:spPr>
          <a:xfrm>
            <a:off x="4746550" y="26651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7"/>
          <p:cNvCxnSpPr/>
          <p:nvPr/>
        </p:nvCxnSpPr>
        <p:spPr>
          <a:xfrm>
            <a:off x="4746550" y="22079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7"/>
          <p:cNvCxnSpPr/>
          <p:nvPr/>
        </p:nvCxnSpPr>
        <p:spPr>
          <a:xfrm>
            <a:off x="4746550" y="1674525"/>
            <a:ext cx="97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47"/>
          <p:cNvSpPr/>
          <p:nvPr/>
        </p:nvSpPr>
        <p:spPr>
          <a:xfrm>
            <a:off x="8314175" y="11345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768" name="Google Shape;768;p47"/>
          <p:cNvSpPr/>
          <p:nvPr/>
        </p:nvSpPr>
        <p:spPr>
          <a:xfrm>
            <a:off x="6379825" y="11524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769" name="Google Shape;769;p47"/>
          <p:cNvSpPr/>
          <p:nvPr/>
        </p:nvSpPr>
        <p:spPr>
          <a:xfrm>
            <a:off x="6879250" y="11726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770" name="Google Shape;770;p47"/>
          <p:cNvSpPr/>
          <p:nvPr/>
        </p:nvSpPr>
        <p:spPr>
          <a:xfrm>
            <a:off x="7350875" y="1134525"/>
            <a:ext cx="3549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771" name="Google Shape;771;p47"/>
          <p:cNvSpPr/>
          <p:nvPr/>
        </p:nvSpPr>
        <p:spPr>
          <a:xfrm>
            <a:off x="7832525" y="1116825"/>
            <a:ext cx="354900" cy="43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</a:t>
            </a:r>
            <a:r>
              <a:rPr lang="en"/>
              <a:t> of Binary Tree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Size of Binary Tree</a:t>
            </a: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6010224" y="13382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783" name="Google Shape;783;p49"/>
          <p:cNvSpPr/>
          <p:nvPr/>
        </p:nvSpPr>
        <p:spPr>
          <a:xfrm>
            <a:off x="7445520" y="22117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784" name="Google Shape;784;p49"/>
          <p:cNvSpPr/>
          <p:nvPr/>
        </p:nvSpPr>
        <p:spPr>
          <a:xfrm>
            <a:off x="4574928" y="22117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785" name="Google Shape;785;p49"/>
          <p:cNvSpPr/>
          <p:nvPr/>
        </p:nvSpPr>
        <p:spPr>
          <a:xfrm>
            <a:off x="3544050" y="3387031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786" name="Google Shape;786;p49"/>
          <p:cNvSpPr/>
          <p:nvPr/>
        </p:nvSpPr>
        <p:spPr>
          <a:xfrm>
            <a:off x="5605806" y="3387031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787" name="Google Shape;787;p49"/>
          <p:cNvCxnSpPr>
            <a:endCxn id="784" idx="0"/>
          </p:cNvCxnSpPr>
          <p:nvPr/>
        </p:nvCxnSpPr>
        <p:spPr>
          <a:xfrm flipH="1">
            <a:off x="5090328" y="1865500"/>
            <a:ext cx="9198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49"/>
          <p:cNvCxnSpPr>
            <a:stCxn id="784" idx="3"/>
            <a:endCxn id="785" idx="0"/>
          </p:cNvCxnSpPr>
          <p:nvPr/>
        </p:nvCxnSpPr>
        <p:spPr>
          <a:xfrm flipH="1">
            <a:off x="4059585" y="2957108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9"/>
          <p:cNvCxnSpPr>
            <a:stCxn id="782" idx="6"/>
            <a:endCxn id="783" idx="0"/>
          </p:cNvCxnSpPr>
          <p:nvPr/>
        </p:nvCxnSpPr>
        <p:spPr>
          <a:xfrm>
            <a:off x="7041024" y="1774850"/>
            <a:ext cx="9198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49"/>
          <p:cNvCxnSpPr>
            <a:stCxn id="784" idx="5"/>
            <a:endCxn id="786" idx="0"/>
          </p:cNvCxnSpPr>
          <p:nvPr/>
        </p:nvCxnSpPr>
        <p:spPr>
          <a:xfrm>
            <a:off x="5454771" y="2957108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49"/>
          <p:cNvSpPr txBox="1"/>
          <p:nvPr/>
        </p:nvSpPr>
        <p:spPr>
          <a:xfrm>
            <a:off x="561475" y="1613125"/>
            <a:ext cx="2433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Size</a:t>
            </a:r>
            <a:r>
              <a:rPr b="1" lang="en"/>
              <a:t> of Tree: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total number of nodes in the tree.</a:t>
            </a:r>
            <a:endParaRPr/>
          </a:p>
        </p:txBody>
      </p:sp>
      <p:sp>
        <p:nvSpPr>
          <p:cNvPr id="792" name="Google Shape;792;p4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Binary Tree</a:t>
            </a:r>
            <a:endParaRPr/>
          </a:p>
        </p:txBody>
      </p:sp>
      <p:sp>
        <p:nvSpPr>
          <p:cNvPr id="798" name="Google Shape;798;p50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799" name="Google Shape;799;p50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800" name="Google Shape;800;p50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801" name="Google Shape;801;p50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802" name="Google Shape;802;p50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803" name="Google Shape;803;p50"/>
          <p:cNvCxnSpPr>
            <a:endCxn id="800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50"/>
          <p:cNvCxnSpPr>
            <a:stCxn id="800" idx="3"/>
            <a:endCxn id="801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50"/>
          <p:cNvCxnSpPr>
            <a:stCxn id="798" idx="6"/>
            <a:endCxn id="799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50"/>
          <p:cNvCxnSpPr>
            <a:stCxn id="800" idx="5"/>
            <a:endCxn id="802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7" name="Google Shape;807;p50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8" name="Google Shape;808;p50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50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50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50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2" name="Google Shape;812;p50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813" name="Google Shape;813;p50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Size: 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Binary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51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820" name="Google Shape;820;p51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821" name="Google Shape;821;p51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822" name="Google Shape;822;p51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823" name="Google Shape;823;p51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824" name="Google Shape;824;p51"/>
          <p:cNvCxnSpPr>
            <a:endCxn id="821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51"/>
          <p:cNvCxnSpPr>
            <a:stCxn id="821" idx="3"/>
            <a:endCxn id="822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51"/>
          <p:cNvCxnSpPr>
            <a:stCxn id="819" idx="6"/>
            <a:endCxn id="820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51"/>
          <p:cNvCxnSpPr>
            <a:stCxn id="821" idx="5"/>
            <a:endCxn id="823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51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9" name="Google Shape;829;p51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51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51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51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51"/>
          <p:cNvSpPr/>
          <p:nvPr/>
        </p:nvSpPr>
        <p:spPr>
          <a:xfrm>
            <a:off x="4683875" y="18664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834" name="Google Shape;834;p51"/>
          <p:cNvSpPr/>
          <p:nvPr/>
        </p:nvSpPr>
        <p:spPr>
          <a:xfrm>
            <a:off x="5219500" y="1579375"/>
            <a:ext cx="303900" cy="115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1"/>
          <p:cNvSpPr/>
          <p:nvPr/>
        </p:nvSpPr>
        <p:spPr>
          <a:xfrm>
            <a:off x="5651400" y="132582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836" name="Google Shape;836;p51"/>
          <p:cNvSpPr/>
          <p:nvPr/>
        </p:nvSpPr>
        <p:spPr>
          <a:xfrm>
            <a:off x="5735900" y="2458150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Traversals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Tree Traversal: Process of visiting (checking and/or updating) each node in a tree data structure, exactly once.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Binary Tree</a:t>
            </a:r>
            <a:endParaRPr/>
          </a:p>
        </p:txBody>
      </p:sp>
      <p:sp>
        <p:nvSpPr>
          <p:cNvPr id="842" name="Google Shape;842;p52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843" name="Google Shape;843;p52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844" name="Google Shape;844;p52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845" name="Google Shape;845;p52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846" name="Google Shape;846;p52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847" name="Google Shape;847;p52"/>
          <p:cNvCxnSpPr>
            <a:endCxn id="844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52"/>
          <p:cNvCxnSpPr>
            <a:stCxn id="844" idx="3"/>
            <a:endCxn id="845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52"/>
          <p:cNvCxnSpPr>
            <a:stCxn id="842" idx="6"/>
            <a:endCxn id="843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52"/>
          <p:cNvCxnSpPr>
            <a:stCxn id="844" idx="5"/>
            <a:endCxn id="846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52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2" name="Google Shape;852;p52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52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52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52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52"/>
          <p:cNvSpPr/>
          <p:nvPr/>
        </p:nvSpPr>
        <p:spPr>
          <a:xfrm>
            <a:off x="34510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857" name="Google Shape;857;p52"/>
          <p:cNvSpPr/>
          <p:nvPr/>
        </p:nvSpPr>
        <p:spPr>
          <a:xfrm>
            <a:off x="875125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858" name="Google Shape;858;p52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Size: 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Binary Tree</a:t>
            </a:r>
            <a:endParaRPr/>
          </a:p>
        </p:txBody>
      </p:sp>
      <p:sp>
        <p:nvSpPr>
          <p:cNvPr id="864" name="Google Shape;864;p53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865" name="Google Shape;865;p53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866" name="Google Shape;866;p53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867" name="Google Shape;867;p53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868" name="Google Shape;868;p53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869" name="Google Shape;869;p53"/>
          <p:cNvCxnSpPr>
            <a:endCxn id="866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53"/>
          <p:cNvCxnSpPr>
            <a:stCxn id="866" idx="3"/>
            <a:endCxn id="867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3"/>
          <p:cNvCxnSpPr>
            <a:stCxn id="864" idx="6"/>
            <a:endCxn id="865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53"/>
          <p:cNvCxnSpPr>
            <a:stCxn id="866" idx="5"/>
            <a:endCxn id="868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53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4" name="Google Shape;874;p53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53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53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53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53"/>
          <p:cNvSpPr/>
          <p:nvPr/>
        </p:nvSpPr>
        <p:spPr>
          <a:xfrm>
            <a:off x="345100" y="40285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879" name="Google Shape;879;p53"/>
          <p:cNvSpPr/>
          <p:nvPr/>
        </p:nvSpPr>
        <p:spPr>
          <a:xfrm>
            <a:off x="4458225" y="179057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880" name="Google Shape;880;p53"/>
          <p:cNvSpPr/>
          <p:nvPr/>
        </p:nvSpPr>
        <p:spPr>
          <a:xfrm>
            <a:off x="5219500" y="1579375"/>
            <a:ext cx="303900" cy="115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3"/>
          <p:cNvSpPr/>
          <p:nvPr/>
        </p:nvSpPr>
        <p:spPr>
          <a:xfrm>
            <a:off x="5651400" y="132582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882" name="Google Shape;882;p53"/>
          <p:cNvSpPr/>
          <p:nvPr/>
        </p:nvSpPr>
        <p:spPr>
          <a:xfrm>
            <a:off x="5735900" y="2458150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Binary Tree</a:t>
            </a:r>
            <a:endParaRPr/>
          </a:p>
        </p:txBody>
      </p:sp>
      <p:sp>
        <p:nvSpPr>
          <p:cNvPr id="888" name="Google Shape;888;p54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889" name="Google Shape;889;p54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890" name="Google Shape;890;p54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891" name="Google Shape;891;p54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892" name="Google Shape;892;p54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893" name="Google Shape;893;p54"/>
          <p:cNvCxnSpPr>
            <a:endCxn id="890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54"/>
          <p:cNvCxnSpPr>
            <a:stCxn id="890" idx="3"/>
            <a:endCxn id="891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54"/>
          <p:cNvCxnSpPr>
            <a:stCxn id="888" idx="6"/>
            <a:endCxn id="889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54"/>
          <p:cNvCxnSpPr>
            <a:stCxn id="890" idx="5"/>
            <a:endCxn id="892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7" name="Google Shape;897;p54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8" name="Google Shape;898;p54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54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4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54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54"/>
          <p:cNvSpPr/>
          <p:nvPr/>
        </p:nvSpPr>
        <p:spPr>
          <a:xfrm>
            <a:off x="345100" y="40285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903" name="Google Shape;903;p54"/>
          <p:cNvSpPr/>
          <p:nvPr/>
        </p:nvSpPr>
        <p:spPr>
          <a:xfrm>
            <a:off x="875125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904" name="Google Shape;904;p54"/>
          <p:cNvSpPr/>
          <p:nvPr/>
        </p:nvSpPr>
        <p:spPr>
          <a:xfrm>
            <a:off x="1396213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905" name="Google Shape;905;p54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Size: 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Binary Tree</a:t>
            </a:r>
            <a:endParaRPr/>
          </a:p>
        </p:txBody>
      </p:sp>
      <p:sp>
        <p:nvSpPr>
          <p:cNvPr id="911" name="Google Shape;911;p55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912" name="Google Shape;912;p55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913" name="Google Shape;913;p55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914" name="Google Shape;914;p55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915" name="Google Shape;915;p55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916" name="Google Shape;916;p55"/>
          <p:cNvCxnSpPr>
            <a:endCxn id="913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5"/>
          <p:cNvCxnSpPr>
            <a:stCxn id="913" idx="3"/>
            <a:endCxn id="914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55"/>
          <p:cNvCxnSpPr>
            <a:stCxn id="911" idx="6"/>
            <a:endCxn id="912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55"/>
          <p:cNvCxnSpPr>
            <a:stCxn id="913" idx="5"/>
            <a:endCxn id="915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0" name="Google Shape;920;p55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1" name="Google Shape;921;p55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55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55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55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55"/>
          <p:cNvSpPr/>
          <p:nvPr/>
        </p:nvSpPr>
        <p:spPr>
          <a:xfrm>
            <a:off x="4371600" y="1832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926" name="Google Shape;926;p55"/>
          <p:cNvSpPr/>
          <p:nvPr/>
        </p:nvSpPr>
        <p:spPr>
          <a:xfrm>
            <a:off x="359250" y="40285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927" name="Google Shape;927;p55"/>
          <p:cNvSpPr/>
          <p:nvPr/>
        </p:nvSpPr>
        <p:spPr>
          <a:xfrm>
            <a:off x="875113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928" name="Google Shape;928;p55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Size: 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Binary Tree</a:t>
            </a:r>
            <a:endParaRPr/>
          </a:p>
        </p:txBody>
      </p:sp>
      <p:sp>
        <p:nvSpPr>
          <p:cNvPr id="934" name="Google Shape;934;p56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935" name="Google Shape;935;p56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936" name="Google Shape;936;p56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937" name="Google Shape;937;p56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938" name="Google Shape;938;p56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939" name="Google Shape;939;p56"/>
          <p:cNvCxnSpPr>
            <a:endCxn id="936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56"/>
          <p:cNvCxnSpPr>
            <a:stCxn id="936" idx="3"/>
            <a:endCxn id="937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56"/>
          <p:cNvCxnSpPr>
            <a:stCxn id="934" idx="6"/>
            <a:endCxn id="935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56"/>
          <p:cNvCxnSpPr>
            <a:stCxn id="936" idx="5"/>
            <a:endCxn id="938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56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4" name="Google Shape;944;p56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56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56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56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56"/>
          <p:cNvSpPr/>
          <p:nvPr/>
        </p:nvSpPr>
        <p:spPr>
          <a:xfrm>
            <a:off x="4371600" y="1832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949" name="Google Shape;949;p56"/>
          <p:cNvSpPr/>
          <p:nvPr/>
        </p:nvSpPr>
        <p:spPr>
          <a:xfrm>
            <a:off x="359250" y="40285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950" name="Google Shape;950;p56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Size: 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Binary Tree</a:t>
            </a:r>
            <a:endParaRPr/>
          </a:p>
        </p:txBody>
      </p:sp>
      <p:sp>
        <p:nvSpPr>
          <p:cNvPr id="956" name="Google Shape;956;p57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957" name="Google Shape;957;p57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958" name="Google Shape;958;p57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959" name="Google Shape;959;p57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960" name="Google Shape;960;p57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961" name="Google Shape;961;p57"/>
          <p:cNvCxnSpPr>
            <a:endCxn id="958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57"/>
          <p:cNvCxnSpPr>
            <a:stCxn id="958" idx="3"/>
            <a:endCxn id="959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57"/>
          <p:cNvCxnSpPr>
            <a:stCxn id="956" idx="6"/>
            <a:endCxn id="957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57"/>
          <p:cNvCxnSpPr>
            <a:stCxn id="958" idx="5"/>
            <a:endCxn id="960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5" name="Google Shape;965;p57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6" name="Google Shape;966;p57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57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57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57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57"/>
          <p:cNvSpPr/>
          <p:nvPr/>
        </p:nvSpPr>
        <p:spPr>
          <a:xfrm>
            <a:off x="4371600" y="1832625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971" name="Google Shape;971;p57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Size: 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of Binary Tree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Height of Binary Tree</a:t>
            </a:r>
            <a:endParaRPr/>
          </a:p>
        </p:txBody>
      </p:sp>
      <p:sp>
        <p:nvSpPr>
          <p:cNvPr id="982" name="Google Shape;982;p59"/>
          <p:cNvSpPr/>
          <p:nvPr/>
        </p:nvSpPr>
        <p:spPr>
          <a:xfrm>
            <a:off x="6010224" y="13382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983" name="Google Shape;983;p59"/>
          <p:cNvSpPr/>
          <p:nvPr/>
        </p:nvSpPr>
        <p:spPr>
          <a:xfrm>
            <a:off x="7445520" y="22117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984" name="Google Shape;984;p59"/>
          <p:cNvSpPr/>
          <p:nvPr/>
        </p:nvSpPr>
        <p:spPr>
          <a:xfrm>
            <a:off x="4574928" y="22117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985" name="Google Shape;985;p59"/>
          <p:cNvSpPr/>
          <p:nvPr/>
        </p:nvSpPr>
        <p:spPr>
          <a:xfrm>
            <a:off x="3544050" y="3387031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986" name="Google Shape;986;p59"/>
          <p:cNvSpPr/>
          <p:nvPr/>
        </p:nvSpPr>
        <p:spPr>
          <a:xfrm>
            <a:off x="5605806" y="3387031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987" name="Google Shape;987;p59"/>
          <p:cNvCxnSpPr>
            <a:endCxn id="984" idx="0"/>
          </p:cNvCxnSpPr>
          <p:nvPr/>
        </p:nvCxnSpPr>
        <p:spPr>
          <a:xfrm flipH="1">
            <a:off x="5090328" y="1865500"/>
            <a:ext cx="9198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59"/>
          <p:cNvCxnSpPr>
            <a:stCxn id="984" idx="3"/>
            <a:endCxn id="985" idx="0"/>
          </p:cNvCxnSpPr>
          <p:nvPr/>
        </p:nvCxnSpPr>
        <p:spPr>
          <a:xfrm flipH="1">
            <a:off x="4059585" y="2957108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59"/>
          <p:cNvCxnSpPr>
            <a:stCxn id="982" idx="6"/>
            <a:endCxn id="983" idx="0"/>
          </p:cNvCxnSpPr>
          <p:nvPr/>
        </p:nvCxnSpPr>
        <p:spPr>
          <a:xfrm>
            <a:off x="7041024" y="1774850"/>
            <a:ext cx="9198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59"/>
          <p:cNvCxnSpPr>
            <a:stCxn id="984" idx="5"/>
            <a:endCxn id="986" idx="0"/>
          </p:cNvCxnSpPr>
          <p:nvPr/>
        </p:nvCxnSpPr>
        <p:spPr>
          <a:xfrm>
            <a:off x="5454771" y="2957108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59"/>
          <p:cNvSpPr txBox="1"/>
          <p:nvPr/>
        </p:nvSpPr>
        <p:spPr>
          <a:xfrm>
            <a:off x="561475" y="1613125"/>
            <a:ext cx="2433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Height of Tree: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height of a tree is the height of its root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Height of Node: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height of a node is the number of edges on the longest path between that node and a leaf.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Height of Binary Tree</a:t>
            </a:r>
            <a:endParaRPr/>
          </a:p>
        </p:txBody>
      </p:sp>
      <p:sp>
        <p:nvSpPr>
          <p:cNvPr id="997" name="Google Shape;997;p60"/>
          <p:cNvSpPr/>
          <p:nvPr/>
        </p:nvSpPr>
        <p:spPr>
          <a:xfrm>
            <a:off x="6010224" y="13382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998" name="Google Shape;998;p60"/>
          <p:cNvSpPr/>
          <p:nvPr/>
        </p:nvSpPr>
        <p:spPr>
          <a:xfrm>
            <a:off x="7445520" y="22117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999" name="Google Shape;999;p60"/>
          <p:cNvSpPr/>
          <p:nvPr/>
        </p:nvSpPr>
        <p:spPr>
          <a:xfrm>
            <a:off x="4574928" y="22117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000" name="Google Shape;1000;p60"/>
          <p:cNvSpPr/>
          <p:nvPr/>
        </p:nvSpPr>
        <p:spPr>
          <a:xfrm>
            <a:off x="3544050" y="3387031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001" name="Google Shape;1001;p60"/>
          <p:cNvSpPr/>
          <p:nvPr/>
        </p:nvSpPr>
        <p:spPr>
          <a:xfrm>
            <a:off x="5605806" y="3387031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002" name="Google Shape;1002;p60"/>
          <p:cNvCxnSpPr>
            <a:endCxn id="999" idx="0"/>
          </p:cNvCxnSpPr>
          <p:nvPr/>
        </p:nvCxnSpPr>
        <p:spPr>
          <a:xfrm flipH="1">
            <a:off x="5090328" y="1865500"/>
            <a:ext cx="9198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60"/>
          <p:cNvCxnSpPr>
            <a:stCxn id="999" idx="3"/>
            <a:endCxn id="1000" idx="0"/>
          </p:cNvCxnSpPr>
          <p:nvPr/>
        </p:nvCxnSpPr>
        <p:spPr>
          <a:xfrm flipH="1">
            <a:off x="4059585" y="2957108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60"/>
          <p:cNvCxnSpPr>
            <a:stCxn id="997" idx="6"/>
            <a:endCxn id="998" idx="0"/>
          </p:cNvCxnSpPr>
          <p:nvPr/>
        </p:nvCxnSpPr>
        <p:spPr>
          <a:xfrm>
            <a:off x="7041024" y="1774850"/>
            <a:ext cx="9198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60"/>
          <p:cNvCxnSpPr>
            <a:stCxn id="999" idx="5"/>
            <a:endCxn id="1001" idx="0"/>
          </p:cNvCxnSpPr>
          <p:nvPr/>
        </p:nvCxnSpPr>
        <p:spPr>
          <a:xfrm>
            <a:off x="5454771" y="2957108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60"/>
          <p:cNvSpPr txBox="1"/>
          <p:nvPr/>
        </p:nvSpPr>
        <p:spPr>
          <a:xfrm>
            <a:off x="561475" y="1613125"/>
            <a:ext cx="2433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Height of Tree: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height of a tree is the height of its root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Height of Node: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height of a node is the number of edges on the longest path between that node and a leaf.</a:t>
            </a:r>
            <a:endParaRPr/>
          </a:p>
        </p:txBody>
      </p:sp>
      <p:sp>
        <p:nvSpPr>
          <p:cNvPr id="1007" name="Google Shape;1007;p60"/>
          <p:cNvSpPr txBox="1"/>
          <p:nvPr/>
        </p:nvSpPr>
        <p:spPr>
          <a:xfrm>
            <a:off x="5909700" y="1049900"/>
            <a:ext cx="423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2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08" name="Google Shape;1008;p60"/>
          <p:cNvSpPr txBox="1"/>
          <p:nvPr/>
        </p:nvSpPr>
        <p:spPr>
          <a:xfrm>
            <a:off x="7186175" y="2113325"/>
            <a:ext cx="423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0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09" name="Google Shape;1009;p60"/>
          <p:cNvSpPr txBox="1"/>
          <p:nvPr/>
        </p:nvSpPr>
        <p:spPr>
          <a:xfrm>
            <a:off x="4360500" y="1979625"/>
            <a:ext cx="423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1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10" name="Google Shape;1010;p60"/>
          <p:cNvSpPr txBox="1"/>
          <p:nvPr/>
        </p:nvSpPr>
        <p:spPr>
          <a:xfrm>
            <a:off x="3315525" y="3141475"/>
            <a:ext cx="423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0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11" name="Google Shape;1011;p60"/>
          <p:cNvSpPr txBox="1"/>
          <p:nvPr/>
        </p:nvSpPr>
        <p:spPr>
          <a:xfrm>
            <a:off x="5338725" y="3236200"/>
            <a:ext cx="423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0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1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017" name="Google Shape;1017;p61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018" name="Google Shape;1018;p61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019" name="Google Shape;1019;p61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020" name="Google Shape;1020;p61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021" name="Google Shape;1021;p61"/>
          <p:cNvCxnSpPr>
            <a:endCxn id="1018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61"/>
          <p:cNvCxnSpPr>
            <a:stCxn id="1018" idx="3"/>
            <a:endCxn id="1019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61"/>
          <p:cNvCxnSpPr>
            <a:stCxn id="1016" idx="6"/>
            <a:endCxn id="1017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61"/>
          <p:cNvCxnSpPr>
            <a:stCxn id="1018" idx="5"/>
            <a:endCxn id="1020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61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6" name="Google Shape;1026;p61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7" name="Google Shape;1027;p61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61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" name="Google Shape;1029;p61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030" name="Google Shape;1030;p61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031" name="Google Shape;1031;p61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032" name="Google Shape;1032;p61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61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61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61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61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" name="Google Shape;1037;p61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38" name="Google Shape;1038;p61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39" name="Google Shape;1039;p61"/>
          <p:cNvSpPr txBox="1"/>
          <p:nvPr/>
        </p:nvSpPr>
        <p:spPr>
          <a:xfrm>
            <a:off x="5364738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0" name="Google Shape;1040;p61"/>
          <p:cNvSpPr txBox="1"/>
          <p:nvPr/>
        </p:nvSpPr>
        <p:spPr>
          <a:xfrm>
            <a:off x="8265000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1" name="Google Shape;1041;p61"/>
          <p:cNvSpPr txBox="1"/>
          <p:nvPr/>
        </p:nvSpPr>
        <p:spPr>
          <a:xfrm>
            <a:off x="6206313" y="69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Traversals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Tree Traversal: Process of visiting (checking and/or updating) each node in a tree data structure, exactly once.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Unlike linked lists, one-dimensional arrays etc., which are canonically traversed in linear order, trees may be traversed in multiple ways. They may be traversed in depth-first or breadth-first order.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2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047" name="Google Shape;1047;p62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048" name="Google Shape;1048;p62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049" name="Google Shape;1049;p62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050" name="Google Shape;1050;p62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051" name="Google Shape;1051;p62"/>
          <p:cNvCxnSpPr>
            <a:endCxn id="1048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62"/>
          <p:cNvCxnSpPr>
            <a:stCxn id="1048" idx="3"/>
            <a:endCxn id="1049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62"/>
          <p:cNvCxnSpPr>
            <a:stCxn id="1046" idx="6"/>
            <a:endCxn id="1047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62"/>
          <p:cNvCxnSpPr>
            <a:stCxn id="1048" idx="5"/>
            <a:endCxn id="1050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5" name="Google Shape;1055;p62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 node is None: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6" name="Google Shape;1056;p62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62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62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62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060" name="Google Shape;1060;p62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eft_height</a:t>
            </a:r>
            <a:endParaRPr/>
          </a:p>
        </p:txBody>
      </p:sp>
      <p:sp>
        <p:nvSpPr>
          <p:cNvPr id="1061" name="Google Shape;1061;p62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r>
              <a:rPr lang="en"/>
              <a:t>_height</a:t>
            </a:r>
            <a:endParaRPr/>
          </a:p>
        </p:txBody>
      </p:sp>
      <p:cxnSp>
        <p:nvCxnSpPr>
          <p:cNvPr id="1062" name="Google Shape;1062;p62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62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62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62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62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62"/>
          <p:cNvSpPr txBox="1"/>
          <p:nvPr/>
        </p:nvSpPr>
        <p:spPr>
          <a:xfrm>
            <a:off x="695775" y="2422850"/>
            <a:ext cx="422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3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073" name="Google Shape;1073;p63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074" name="Google Shape;1074;p63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075" name="Google Shape;1075;p63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076" name="Google Shape;1076;p63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077" name="Google Shape;1077;p63"/>
          <p:cNvCxnSpPr>
            <a:endCxn id="1074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63"/>
          <p:cNvCxnSpPr>
            <a:stCxn id="1074" idx="3"/>
            <a:endCxn id="1075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63"/>
          <p:cNvCxnSpPr>
            <a:stCxn id="1072" idx="6"/>
            <a:endCxn id="1073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63"/>
          <p:cNvCxnSpPr>
            <a:stCxn id="1074" idx="5"/>
            <a:endCxn id="1076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63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2" name="Google Shape;1082;p63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3" name="Google Shape;1083;p63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63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63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086" name="Google Shape;1086;p63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087" name="Google Shape;1087;p63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088" name="Google Shape;1088;p63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63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63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63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63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3" name="Google Shape;1093;p63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4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099" name="Google Shape;1099;p64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100" name="Google Shape;1100;p64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101" name="Google Shape;1101;p64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102" name="Google Shape;1102;p64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103" name="Google Shape;1103;p64"/>
          <p:cNvCxnSpPr>
            <a:endCxn id="1100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64"/>
          <p:cNvCxnSpPr>
            <a:stCxn id="1100" idx="3"/>
            <a:endCxn id="1101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64"/>
          <p:cNvCxnSpPr>
            <a:stCxn id="1098" idx="6"/>
            <a:endCxn id="1099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64"/>
          <p:cNvCxnSpPr>
            <a:stCxn id="1100" idx="5"/>
            <a:endCxn id="1102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7" name="Google Shape;1107;p64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8" name="Google Shape;1108;p64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9" name="Google Shape;1109;p64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64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" name="Google Shape;1111;p64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112" name="Google Shape;1112;p64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113" name="Google Shape;1113;p64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114" name="Google Shape;1114;p64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64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64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64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64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9" name="Google Shape;1119;p64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20" name="Google Shape;1120;p64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65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126" name="Google Shape;1126;p65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127" name="Google Shape;1127;p65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128" name="Google Shape;1128;p65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129" name="Google Shape;1129;p65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130" name="Google Shape;1130;p65"/>
          <p:cNvCxnSpPr>
            <a:endCxn id="1127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65"/>
          <p:cNvCxnSpPr>
            <a:stCxn id="1127" idx="3"/>
            <a:endCxn id="1128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65"/>
          <p:cNvCxnSpPr>
            <a:stCxn id="1125" idx="6"/>
            <a:endCxn id="1126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65"/>
          <p:cNvCxnSpPr>
            <a:stCxn id="1127" idx="5"/>
            <a:endCxn id="1129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65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5" name="Google Shape;1135;p65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6" name="Google Shape;1136;p65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65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8" name="Google Shape;1138;p65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139" name="Google Shape;1139;p65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140" name="Google Shape;1140;p65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141" name="Google Shape;1141;p65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65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65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65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65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6" name="Google Shape;1146;p65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7" name="Google Shape;1147;p65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66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153" name="Google Shape;1153;p66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154" name="Google Shape;1154;p66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155" name="Google Shape;1155;p66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156" name="Google Shape;1156;p66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157" name="Google Shape;1157;p66"/>
          <p:cNvCxnSpPr>
            <a:endCxn id="1154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66"/>
          <p:cNvCxnSpPr>
            <a:stCxn id="1154" idx="3"/>
            <a:endCxn id="1155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66"/>
          <p:cNvCxnSpPr>
            <a:stCxn id="1152" idx="6"/>
            <a:endCxn id="1153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66"/>
          <p:cNvCxnSpPr>
            <a:stCxn id="1154" idx="5"/>
            <a:endCxn id="1156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66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2" name="Google Shape;1162;p66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3" name="Google Shape;1163;p66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66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5" name="Google Shape;1165;p66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166" name="Google Shape;1166;p66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167" name="Google Shape;1167;p66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168" name="Google Shape;1168;p66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66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66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66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66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66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74" name="Google Shape;1174;p66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75" name="Google Shape;1175;p66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67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181" name="Google Shape;1181;p67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182" name="Google Shape;1182;p67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183" name="Google Shape;1183;p67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184" name="Google Shape;1184;p67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185" name="Google Shape;1185;p67"/>
          <p:cNvCxnSpPr>
            <a:endCxn id="1182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67"/>
          <p:cNvCxnSpPr>
            <a:stCxn id="1182" idx="3"/>
            <a:endCxn id="1183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67"/>
          <p:cNvCxnSpPr>
            <a:stCxn id="1180" idx="6"/>
            <a:endCxn id="1181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67"/>
          <p:cNvCxnSpPr>
            <a:stCxn id="1182" idx="5"/>
            <a:endCxn id="1184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9" name="Google Shape;1189;p67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0" name="Google Shape;1190;p67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1" name="Google Shape;1191;p67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67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3" name="Google Shape;1193;p67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194" name="Google Shape;1194;p67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195" name="Google Shape;1195;p67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196" name="Google Shape;1196;p67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67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67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67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67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1" name="Google Shape;1201;p67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02" name="Google Shape;1202;p67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03" name="Google Shape;1203;p67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68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209" name="Google Shape;1209;p68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210" name="Google Shape;1210;p68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211" name="Google Shape;1211;p68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212" name="Google Shape;1212;p68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213" name="Google Shape;1213;p68"/>
          <p:cNvCxnSpPr>
            <a:endCxn id="1210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68"/>
          <p:cNvCxnSpPr>
            <a:stCxn id="1210" idx="3"/>
            <a:endCxn id="1211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68"/>
          <p:cNvCxnSpPr>
            <a:stCxn id="1208" idx="6"/>
            <a:endCxn id="1209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68"/>
          <p:cNvCxnSpPr>
            <a:stCxn id="1210" idx="5"/>
            <a:endCxn id="1212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7" name="Google Shape;1217;p68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8" name="Google Shape;1218;p68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9" name="Google Shape;1219;p68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68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1" name="Google Shape;1221;p68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222" name="Google Shape;1222;p68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223" name="Google Shape;1223;p68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224" name="Google Shape;1224;p68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68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68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68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68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9" name="Google Shape;1229;p68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30" name="Google Shape;1230;p68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31" name="Google Shape;1231;p68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32" name="Google Shape;1232;p68"/>
          <p:cNvSpPr txBox="1"/>
          <p:nvPr/>
        </p:nvSpPr>
        <p:spPr>
          <a:xfrm>
            <a:off x="695775" y="414565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233" name="Google Shape;1233;p68"/>
          <p:cNvSpPr txBox="1"/>
          <p:nvPr/>
        </p:nvSpPr>
        <p:spPr>
          <a:xfrm>
            <a:off x="2204500" y="410365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9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239" name="Google Shape;1239;p69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240" name="Google Shape;1240;p69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241" name="Google Shape;1241;p69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242" name="Google Shape;1242;p69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243" name="Google Shape;1243;p69"/>
          <p:cNvCxnSpPr>
            <a:endCxn id="1240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69"/>
          <p:cNvCxnSpPr>
            <a:stCxn id="1240" idx="3"/>
            <a:endCxn id="1241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69"/>
          <p:cNvCxnSpPr>
            <a:stCxn id="1238" idx="6"/>
            <a:endCxn id="1239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69"/>
          <p:cNvCxnSpPr>
            <a:stCxn id="1240" idx="5"/>
            <a:endCxn id="1242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7" name="Google Shape;1247;p69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8" name="Google Shape;1248;p69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9" name="Google Shape;1249;p69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69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69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252" name="Google Shape;1252;p69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253" name="Google Shape;1253;p69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254" name="Google Shape;1254;p69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69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69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69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69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69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60" name="Google Shape;1260;p69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61" name="Google Shape;1261;p69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62" name="Google Shape;1262;p69"/>
          <p:cNvSpPr txBox="1"/>
          <p:nvPr/>
        </p:nvSpPr>
        <p:spPr>
          <a:xfrm>
            <a:off x="695775" y="414565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263" name="Google Shape;1263;p69"/>
          <p:cNvSpPr txBox="1"/>
          <p:nvPr/>
        </p:nvSpPr>
        <p:spPr>
          <a:xfrm>
            <a:off x="2204500" y="410365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70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269" name="Google Shape;1269;p70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270" name="Google Shape;1270;p70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271" name="Google Shape;1271;p70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272" name="Google Shape;1272;p70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273" name="Google Shape;1273;p70"/>
          <p:cNvCxnSpPr>
            <a:endCxn id="1270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70"/>
          <p:cNvCxnSpPr>
            <a:stCxn id="1270" idx="3"/>
            <a:endCxn id="1271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70"/>
          <p:cNvCxnSpPr>
            <a:stCxn id="1268" idx="6"/>
            <a:endCxn id="1269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70"/>
          <p:cNvCxnSpPr>
            <a:stCxn id="1270" idx="5"/>
            <a:endCxn id="1272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7" name="Google Shape;1277;p70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8" name="Google Shape;1278;p70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9" name="Google Shape;1279;p70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70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1" name="Google Shape;1281;p70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282" name="Google Shape;1282;p70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283" name="Google Shape;1283;p70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284" name="Google Shape;1284;p70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70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70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70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70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9" name="Google Shape;1289;p70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90" name="Google Shape;1290;p70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91" name="Google Shape;1291;p70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92" name="Google Shape;1292;p70"/>
          <p:cNvSpPr txBox="1"/>
          <p:nvPr/>
        </p:nvSpPr>
        <p:spPr>
          <a:xfrm>
            <a:off x="695775" y="414565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293" name="Google Shape;1293;p70"/>
          <p:cNvSpPr txBox="1"/>
          <p:nvPr/>
        </p:nvSpPr>
        <p:spPr>
          <a:xfrm>
            <a:off x="2204500" y="410365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294" name="Google Shape;1294;p70"/>
          <p:cNvSpPr txBox="1"/>
          <p:nvPr/>
        </p:nvSpPr>
        <p:spPr>
          <a:xfrm>
            <a:off x="4381800" y="414565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71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300" name="Google Shape;1300;p71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301" name="Google Shape;1301;p71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302" name="Google Shape;1302;p71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303" name="Google Shape;1303;p71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304" name="Google Shape;1304;p71"/>
          <p:cNvCxnSpPr>
            <a:endCxn id="1301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71"/>
          <p:cNvCxnSpPr>
            <a:stCxn id="1301" idx="3"/>
            <a:endCxn id="1302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71"/>
          <p:cNvCxnSpPr>
            <a:stCxn id="1299" idx="6"/>
            <a:endCxn id="1300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71"/>
          <p:cNvCxnSpPr>
            <a:stCxn id="1301" idx="5"/>
            <a:endCxn id="1303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71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9" name="Google Shape;1309;p71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0" name="Google Shape;1310;p71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71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Google Shape;1312;p71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313" name="Google Shape;1313;p71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314" name="Google Shape;1314;p71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315" name="Google Shape;1315;p71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71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71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71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71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0" name="Google Shape;1320;p71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21" name="Google Shape;1321;p71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22" name="Google Shape;1322;p71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23" name="Google Shape;1323;p71"/>
          <p:cNvSpPr txBox="1"/>
          <p:nvPr/>
        </p:nvSpPr>
        <p:spPr>
          <a:xfrm>
            <a:off x="695775" y="414565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324" name="Google Shape;1324;p71"/>
          <p:cNvSpPr txBox="1"/>
          <p:nvPr/>
        </p:nvSpPr>
        <p:spPr>
          <a:xfrm>
            <a:off x="2204500" y="410365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325" name="Google Shape;1325;p71"/>
          <p:cNvSpPr txBox="1"/>
          <p:nvPr/>
        </p:nvSpPr>
        <p:spPr>
          <a:xfrm>
            <a:off x="4381800" y="414565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Traversals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Tree Traversal: Process of visiting (checking and/or updating) each node in a tree data structure, exactly once.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Unlike linked lists, one-dimensional arrays etc., which are canonically traversed in linear order, trees may be traversed in multiple ways. They may be traversed in depth-first or breadth-first order.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three common ways to traverse them in depth-first order: in-order, pre-order and post-order.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72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331" name="Google Shape;1331;p72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332" name="Google Shape;1332;p72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333" name="Google Shape;1333;p72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334" name="Google Shape;1334;p72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335" name="Google Shape;1335;p72"/>
          <p:cNvCxnSpPr>
            <a:endCxn id="1332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72"/>
          <p:cNvCxnSpPr>
            <a:stCxn id="1332" idx="3"/>
            <a:endCxn id="1333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72"/>
          <p:cNvCxnSpPr>
            <a:stCxn id="1330" idx="6"/>
            <a:endCxn id="1331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72"/>
          <p:cNvCxnSpPr>
            <a:stCxn id="1332" idx="5"/>
            <a:endCxn id="1334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9" name="Google Shape;1339;p72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0" name="Google Shape;1340;p72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1" name="Google Shape;1341;p72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72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3" name="Google Shape;1343;p72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344" name="Google Shape;1344;p72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345" name="Google Shape;1345;p72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346" name="Google Shape;1346;p72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72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72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72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72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1" name="Google Shape;1351;p72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52" name="Google Shape;1352;p72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53" name="Google Shape;1353;p72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54" name="Google Shape;1354;p72"/>
          <p:cNvSpPr txBox="1"/>
          <p:nvPr/>
        </p:nvSpPr>
        <p:spPr>
          <a:xfrm>
            <a:off x="2336625" y="35953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72"/>
          <p:cNvSpPr txBox="1"/>
          <p:nvPr/>
        </p:nvSpPr>
        <p:spPr>
          <a:xfrm>
            <a:off x="4512450" y="35953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72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3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362" name="Google Shape;1362;p73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363" name="Google Shape;1363;p73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364" name="Google Shape;1364;p73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365" name="Google Shape;1365;p73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366" name="Google Shape;1366;p73"/>
          <p:cNvCxnSpPr>
            <a:endCxn id="1363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73"/>
          <p:cNvCxnSpPr>
            <a:stCxn id="1363" idx="3"/>
            <a:endCxn id="1364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73"/>
          <p:cNvCxnSpPr>
            <a:stCxn id="1361" idx="6"/>
            <a:endCxn id="1362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73"/>
          <p:cNvCxnSpPr>
            <a:stCxn id="1363" idx="5"/>
            <a:endCxn id="1365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73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1" name="Google Shape;1371;p73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2" name="Google Shape;1372;p73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73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73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375" name="Google Shape;1375;p73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376" name="Google Shape;1376;p73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377" name="Google Shape;1377;p73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73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73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73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73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2" name="Google Shape;1382;p73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83" name="Google Shape;1383;p73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84" name="Google Shape;1384;p73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4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390" name="Google Shape;1390;p74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391" name="Google Shape;1391;p74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392" name="Google Shape;1392;p74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393" name="Google Shape;1393;p74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394" name="Google Shape;1394;p74"/>
          <p:cNvCxnSpPr>
            <a:endCxn id="1391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74"/>
          <p:cNvCxnSpPr>
            <a:stCxn id="1391" idx="3"/>
            <a:endCxn id="1392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74"/>
          <p:cNvCxnSpPr>
            <a:stCxn id="1389" idx="6"/>
            <a:endCxn id="1390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74"/>
          <p:cNvCxnSpPr>
            <a:stCxn id="1391" idx="5"/>
            <a:endCxn id="1393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74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9" name="Google Shape;1399;p74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0" name="Google Shape;1400;p74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74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74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403" name="Google Shape;1403;p74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404" name="Google Shape;1404;p74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405" name="Google Shape;1405;p74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74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74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74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74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74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11" name="Google Shape;1411;p74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12" name="Google Shape;1412;p74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13" name="Google Shape;1413;p74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5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419" name="Google Shape;1419;p75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420" name="Google Shape;1420;p75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421" name="Google Shape;1421;p75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422" name="Google Shape;1422;p75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423" name="Google Shape;1423;p75"/>
          <p:cNvCxnSpPr>
            <a:endCxn id="1420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75"/>
          <p:cNvCxnSpPr>
            <a:stCxn id="1420" idx="3"/>
            <a:endCxn id="1421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75"/>
          <p:cNvCxnSpPr>
            <a:stCxn id="1418" idx="6"/>
            <a:endCxn id="1419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75"/>
          <p:cNvCxnSpPr>
            <a:stCxn id="1420" idx="5"/>
            <a:endCxn id="1422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7" name="Google Shape;1427;p75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8" name="Google Shape;1428;p75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9" name="Google Shape;1429;p75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75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1" name="Google Shape;1431;p75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432" name="Google Shape;1432;p75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433" name="Google Shape;1433;p75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434" name="Google Shape;1434;p75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75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75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75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75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9" name="Google Shape;1439;p75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40" name="Google Shape;1440;p75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41" name="Google Shape;1441;p75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42" name="Google Shape;1442;p75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76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448" name="Google Shape;1448;p76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449" name="Google Shape;1449;p76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450" name="Google Shape;1450;p76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451" name="Google Shape;1451;p76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452" name="Google Shape;1452;p76"/>
          <p:cNvCxnSpPr>
            <a:endCxn id="1449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76"/>
          <p:cNvCxnSpPr>
            <a:stCxn id="1449" idx="3"/>
            <a:endCxn id="1450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76"/>
          <p:cNvCxnSpPr>
            <a:stCxn id="1447" idx="6"/>
            <a:endCxn id="1448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76"/>
          <p:cNvCxnSpPr>
            <a:stCxn id="1449" idx="5"/>
            <a:endCxn id="1451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76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7" name="Google Shape;1457;p76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8" name="Google Shape;1458;p76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76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0" name="Google Shape;1460;p76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461" name="Google Shape;1461;p76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462" name="Google Shape;1462;p76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463" name="Google Shape;1463;p76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76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76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76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76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8" name="Google Shape;1468;p76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69" name="Google Shape;1469;p76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70" name="Google Shape;1470;p76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71" name="Google Shape;1471;p76"/>
          <p:cNvSpPr txBox="1"/>
          <p:nvPr/>
        </p:nvSpPr>
        <p:spPr>
          <a:xfrm>
            <a:off x="695775" y="4103650"/>
            <a:ext cx="774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472" name="Google Shape;1472;p76"/>
          <p:cNvSpPr txBox="1"/>
          <p:nvPr/>
        </p:nvSpPr>
        <p:spPr>
          <a:xfrm>
            <a:off x="2310175" y="4103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473" name="Google Shape;1473;p76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77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479" name="Google Shape;1479;p77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480" name="Google Shape;1480;p77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481" name="Google Shape;1481;p77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482" name="Google Shape;1482;p77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483" name="Google Shape;1483;p77"/>
          <p:cNvCxnSpPr>
            <a:endCxn id="1480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77"/>
          <p:cNvCxnSpPr>
            <a:stCxn id="1480" idx="3"/>
            <a:endCxn id="1481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77"/>
          <p:cNvCxnSpPr>
            <a:stCxn id="1478" idx="6"/>
            <a:endCxn id="1479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77"/>
          <p:cNvCxnSpPr>
            <a:stCxn id="1480" idx="5"/>
            <a:endCxn id="1482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77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8" name="Google Shape;1488;p77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9" name="Google Shape;1489;p77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77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1" name="Google Shape;1491;p77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492" name="Google Shape;1492;p77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493" name="Google Shape;1493;p77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494" name="Google Shape;1494;p77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77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77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77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77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9" name="Google Shape;1499;p77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00" name="Google Shape;1500;p77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01" name="Google Shape;1501;p77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02" name="Google Shape;1502;p77"/>
          <p:cNvSpPr txBox="1"/>
          <p:nvPr/>
        </p:nvSpPr>
        <p:spPr>
          <a:xfrm>
            <a:off x="695775" y="4103650"/>
            <a:ext cx="774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503" name="Google Shape;1503;p77"/>
          <p:cNvSpPr txBox="1"/>
          <p:nvPr/>
        </p:nvSpPr>
        <p:spPr>
          <a:xfrm>
            <a:off x="2310175" y="4103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504" name="Google Shape;1504;p77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78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510" name="Google Shape;1510;p78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511" name="Google Shape;1511;p78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512" name="Google Shape;1512;p78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513" name="Google Shape;1513;p78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514" name="Google Shape;1514;p78"/>
          <p:cNvCxnSpPr>
            <a:endCxn id="1511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78"/>
          <p:cNvCxnSpPr>
            <a:stCxn id="1511" idx="3"/>
            <a:endCxn id="1512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Google Shape;1516;p78"/>
          <p:cNvCxnSpPr>
            <a:stCxn id="1509" idx="6"/>
            <a:endCxn id="1510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78"/>
          <p:cNvCxnSpPr>
            <a:stCxn id="1511" idx="5"/>
            <a:endCxn id="1513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78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9" name="Google Shape;1519;p78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0" name="Google Shape;1520;p78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78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2" name="Google Shape;1522;p78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523" name="Google Shape;1523;p78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524" name="Google Shape;1524;p78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525" name="Google Shape;1525;p78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78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78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78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78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0" name="Google Shape;1530;p78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31" name="Google Shape;1531;p78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32" name="Google Shape;1532;p78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33" name="Google Shape;1533;p78"/>
          <p:cNvSpPr txBox="1"/>
          <p:nvPr/>
        </p:nvSpPr>
        <p:spPr>
          <a:xfrm>
            <a:off x="695775" y="4103650"/>
            <a:ext cx="774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534" name="Google Shape;1534;p78"/>
          <p:cNvSpPr txBox="1"/>
          <p:nvPr/>
        </p:nvSpPr>
        <p:spPr>
          <a:xfrm>
            <a:off x="2310175" y="4103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535" name="Google Shape;1535;p78"/>
          <p:cNvSpPr txBox="1"/>
          <p:nvPr/>
        </p:nvSpPr>
        <p:spPr>
          <a:xfrm>
            <a:off x="4512450" y="4103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536" name="Google Shape;1536;p78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79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542" name="Google Shape;1542;p79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543" name="Google Shape;1543;p79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544" name="Google Shape;1544;p79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545" name="Google Shape;1545;p79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546" name="Google Shape;1546;p79"/>
          <p:cNvCxnSpPr>
            <a:endCxn id="1543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79"/>
          <p:cNvCxnSpPr>
            <a:stCxn id="1543" idx="3"/>
            <a:endCxn id="1544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79"/>
          <p:cNvCxnSpPr>
            <a:stCxn id="1541" idx="6"/>
            <a:endCxn id="1542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79"/>
          <p:cNvCxnSpPr>
            <a:stCxn id="1543" idx="5"/>
            <a:endCxn id="1545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0" name="Google Shape;1550;p79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1" name="Google Shape;1551;p79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2" name="Google Shape;1552;p79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79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4" name="Google Shape;1554;p79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555" name="Google Shape;1555;p79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556" name="Google Shape;1556;p79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557" name="Google Shape;1557;p79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79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79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79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79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2" name="Google Shape;1562;p79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63" name="Google Shape;1563;p79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64" name="Google Shape;1564;p79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65" name="Google Shape;1565;p79"/>
          <p:cNvSpPr txBox="1"/>
          <p:nvPr/>
        </p:nvSpPr>
        <p:spPr>
          <a:xfrm>
            <a:off x="695775" y="4103650"/>
            <a:ext cx="774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566" name="Google Shape;1566;p79"/>
          <p:cNvSpPr txBox="1"/>
          <p:nvPr/>
        </p:nvSpPr>
        <p:spPr>
          <a:xfrm>
            <a:off x="2310175" y="4103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567" name="Google Shape;1567;p79"/>
          <p:cNvSpPr txBox="1"/>
          <p:nvPr/>
        </p:nvSpPr>
        <p:spPr>
          <a:xfrm>
            <a:off x="4512450" y="4103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568" name="Google Shape;1568;p79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80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574" name="Google Shape;1574;p80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575" name="Google Shape;1575;p80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576" name="Google Shape;1576;p80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577" name="Google Shape;1577;p80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578" name="Google Shape;1578;p80"/>
          <p:cNvCxnSpPr>
            <a:endCxn id="1575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80"/>
          <p:cNvCxnSpPr>
            <a:stCxn id="1575" idx="3"/>
            <a:endCxn id="1576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80"/>
          <p:cNvCxnSpPr>
            <a:stCxn id="1573" idx="6"/>
            <a:endCxn id="1574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80"/>
          <p:cNvCxnSpPr>
            <a:stCxn id="1575" idx="5"/>
            <a:endCxn id="1577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2" name="Google Shape;1582;p80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3" name="Google Shape;1583;p80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4" name="Google Shape;1584;p80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80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6" name="Google Shape;1586;p80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587" name="Google Shape;1587;p80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588" name="Google Shape;1588;p80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589" name="Google Shape;1589;p80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80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80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80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80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4" name="Google Shape;1594;p80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95" name="Google Shape;1595;p80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96" name="Google Shape;1596;p80"/>
          <p:cNvSpPr txBox="1"/>
          <p:nvPr/>
        </p:nvSpPr>
        <p:spPr>
          <a:xfrm>
            <a:off x="695775" y="355748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97" name="Google Shape;1597;p80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98" name="Google Shape;1598;p80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81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604" name="Google Shape;1604;p81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605" name="Google Shape;1605;p81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606" name="Google Shape;1606;p81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607" name="Google Shape;1607;p81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608" name="Google Shape;1608;p81"/>
          <p:cNvCxnSpPr>
            <a:endCxn id="1605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81"/>
          <p:cNvCxnSpPr>
            <a:stCxn id="1605" idx="3"/>
            <a:endCxn id="1606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81"/>
          <p:cNvCxnSpPr>
            <a:stCxn id="1603" idx="6"/>
            <a:endCxn id="1604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81"/>
          <p:cNvCxnSpPr>
            <a:stCxn id="1605" idx="5"/>
            <a:endCxn id="1607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2" name="Google Shape;1612;p81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3" name="Google Shape;1613;p81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4" name="Google Shape;1614;p81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81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6" name="Google Shape;1616;p81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617" name="Google Shape;1617;p81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618" name="Google Shape;1618;p81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619" name="Google Shape;1619;p81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81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1" name="Google Shape;1621;p81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2" name="Google Shape;1622;p81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3" name="Google Shape;1623;p81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4" name="Google Shape;1624;p81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25" name="Google Shape;1625;p81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26" name="Google Shape;1626;p81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27" name="Google Shape;1627;p81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051" y="1266325"/>
            <a:ext cx="3984249" cy="340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37825" y="1494900"/>
            <a:ext cx="43242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Check if the current node is empty / null.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Display the data part of the root (or current node).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Traverse the left subtree by recursively calling the pre-order function.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Traverse the right subtree by recursively calling the pre-order function.</a:t>
            </a:r>
            <a:endParaRPr>
              <a:solidFill>
                <a:srgbClr val="222222"/>
              </a:solidFill>
            </a:endParaRPr>
          </a:p>
          <a:p>
            <a:pPr indent="0" lvl="0" marL="241300" marR="508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Pre-order</a:t>
            </a:r>
            <a:r>
              <a:rPr lang="en">
                <a:solidFill>
                  <a:srgbClr val="222222"/>
                </a:solidFill>
              </a:rPr>
              <a:t>: F, B, A, D, C, E, G, I, H.</a:t>
            </a:r>
            <a:endParaRPr>
              <a:solidFill>
                <a:srgbClr val="222222"/>
              </a:solidFill>
            </a:endParaRPr>
          </a:p>
          <a:p>
            <a:pPr indent="0" lvl="0" marL="215900" marR="254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82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633" name="Google Shape;1633;p82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634" name="Google Shape;1634;p82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635" name="Google Shape;1635;p82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636" name="Google Shape;1636;p82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637" name="Google Shape;1637;p82"/>
          <p:cNvCxnSpPr>
            <a:endCxn id="1634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82"/>
          <p:cNvCxnSpPr>
            <a:stCxn id="1634" idx="3"/>
            <a:endCxn id="1635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82"/>
          <p:cNvCxnSpPr>
            <a:stCxn id="1632" idx="6"/>
            <a:endCxn id="1633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82"/>
          <p:cNvCxnSpPr>
            <a:stCxn id="1634" idx="5"/>
            <a:endCxn id="1636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1" name="Google Shape;1641;p82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2" name="Google Shape;1642;p82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3" name="Google Shape;1643;p82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82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5" name="Google Shape;1645;p82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646" name="Google Shape;1646;p82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647" name="Google Shape;1647;p82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648" name="Google Shape;1648;p82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9" name="Google Shape;1649;p82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0" name="Google Shape;1650;p82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1" name="Google Shape;1651;p82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Google Shape;1652;p82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3" name="Google Shape;1653;p82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54" name="Google Shape;1654;p82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55" name="Google Shape;1655;p82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56" name="Google Shape;1656;p82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57" name="Google Shape;1657;p82"/>
          <p:cNvSpPr txBox="1"/>
          <p:nvPr/>
        </p:nvSpPr>
        <p:spPr>
          <a:xfrm>
            <a:off x="5364738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83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663" name="Google Shape;1663;p83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664" name="Google Shape;1664;p83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665" name="Google Shape;1665;p83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666" name="Google Shape;1666;p83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667" name="Google Shape;1667;p83"/>
          <p:cNvCxnSpPr>
            <a:endCxn id="1664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83"/>
          <p:cNvCxnSpPr>
            <a:stCxn id="1664" idx="3"/>
            <a:endCxn id="1665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83"/>
          <p:cNvCxnSpPr>
            <a:stCxn id="1662" idx="6"/>
            <a:endCxn id="1663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83"/>
          <p:cNvCxnSpPr>
            <a:stCxn id="1664" idx="5"/>
            <a:endCxn id="1666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1" name="Google Shape;1671;p83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2" name="Google Shape;1672;p83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3" name="Google Shape;1673;p83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83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5" name="Google Shape;1675;p83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676" name="Google Shape;1676;p83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677" name="Google Shape;1677;p83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678" name="Google Shape;1678;p83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83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0" name="Google Shape;1680;p83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1" name="Google Shape;1681;p83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2" name="Google Shape;1682;p83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3" name="Google Shape;1683;p83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84" name="Google Shape;1684;p83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85" name="Google Shape;1685;p83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86" name="Google Shape;1686;p83"/>
          <p:cNvSpPr txBox="1"/>
          <p:nvPr/>
        </p:nvSpPr>
        <p:spPr>
          <a:xfrm>
            <a:off x="5364738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87" name="Google Shape;1687;p83"/>
          <p:cNvSpPr txBox="1"/>
          <p:nvPr/>
        </p:nvSpPr>
        <p:spPr>
          <a:xfrm>
            <a:off x="2285513" y="24532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84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693" name="Google Shape;1693;p84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694" name="Google Shape;1694;p84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695" name="Google Shape;1695;p84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696" name="Google Shape;1696;p84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697" name="Google Shape;1697;p84"/>
          <p:cNvCxnSpPr>
            <a:endCxn id="1694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84"/>
          <p:cNvCxnSpPr>
            <a:stCxn id="1694" idx="3"/>
            <a:endCxn id="1695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84"/>
          <p:cNvCxnSpPr>
            <a:stCxn id="1692" idx="6"/>
            <a:endCxn id="1693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84"/>
          <p:cNvCxnSpPr>
            <a:stCxn id="1694" idx="5"/>
            <a:endCxn id="1696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1" name="Google Shape;1701;p84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2" name="Google Shape;1702;p84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3" name="Google Shape;1703;p84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84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5" name="Google Shape;1705;p84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706" name="Google Shape;1706;p84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707" name="Google Shape;1707;p84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708" name="Google Shape;1708;p84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84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84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84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84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3" name="Google Shape;1713;p84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4" name="Google Shape;1714;p84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15" name="Google Shape;1715;p84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16" name="Google Shape;1716;p84"/>
          <p:cNvSpPr txBox="1"/>
          <p:nvPr/>
        </p:nvSpPr>
        <p:spPr>
          <a:xfrm>
            <a:off x="5364738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17" name="Google Shape;1717;p84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18" name="Google Shape;1718;p84"/>
          <p:cNvSpPr txBox="1"/>
          <p:nvPr/>
        </p:nvSpPr>
        <p:spPr>
          <a:xfrm>
            <a:off x="21435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85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724" name="Google Shape;1724;p85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725" name="Google Shape;1725;p85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726" name="Google Shape;1726;p85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727" name="Google Shape;1727;p85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728" name="Google Shape;1728;p85"/>
          <p:cNvCxnSpPr>
            <a:endCxn id="1725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85"/>
          <p:cNvCxnSpPr>
            <a:stCxn id="1725" idx="3"/>
            <a:endCxn id="1726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85"/>
          <p:cNvCxnSpPr>
            <a:stCxn id="1723" idx="6"/>
            <a:endCxn id="1724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85"/>
          <p:cNvCxnSpPr>
            <a:stCxn id="1725" idx="5"/>
            <a:endCxn id="1727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2" name="Google Shape;1732;p85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3" name="Google Shape;1733;p85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4" name="Google Shape;1734;p85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85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6" name="Google Shape;1736;p85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737" name="Google Shape;1737;p85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738" name="Google Shape;1738;p85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739" name="Google Shape;1739;p85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0" name="Google Shape;1740;p85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1" name="Google Shape;1741;p85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85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Google Shape;1743;p85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4" name="Google Shape;1744;p85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45" name="Google Shape;1745;p85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46" name="Google Shape;1746;p85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47" name="Google Shape;1747;p85"/>
          <p:cNvSpPr txBox="1"/>
          <p:nvPr/>
        </p:nvSpPr>
        <p:spPr>
          <a:xfrm>
            <a:off x="5364738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48" name="Google Shape;1748;p85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49" name="Google Shape;1749;p85"/>
          <p:cNvSpPr txBox="1"/>
          <p:nvPr/>
        </p:nvSpPr>
        <p:spPr>
          <a:xfrm>
            <a:off x="695775" y="355750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750" name="Google Shape;1750;p85"/>
          <p:cNvSpPr txBox="1"/>
          <p:nvPr/>
        </p:nvSpPr>
        <p:spPr>
          <a:xfrm>
            <a:off x="19911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86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756" name="Google Shape;1756;p86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757" name="Google Shape;1757;p86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758" name="Google Shape;1758;p86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759" name="Google Shape;1759;p86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760" name="Google Shape;1760;p86"/>
          <p:cNvCxnSpPr>
            <a:endCxn id="1757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1" name="Google Shape;1761;p86"/>
          <p:cNvCxnSpPr>
            <a:stCxn id="1757" idx="3"/>
            <a:endCxn id="1758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86"/>
          <p:cNvCxnSpPr>
            <a:stCxn id="1755" idx="6"/>
            <a:endCxn id="1756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3" name="Google Shape;1763;p86"/>
          <p:cNvCxnSpPr>
            <a:stCxn id="1757" idx="5"/>
            <a:endCxn id="1759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4" name="Google Shape;1764;p86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5" name="Google Shape;1765;p86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6" name="Google Shape;1766;p86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7" name="Google Shape;1767;p86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8" name="Google Shape;1768;p86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769" name="Google Shape;1769;p86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770" name="Google Shape;1770;p86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771" name="Google Shape;1771;p86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2" name="Google Shape;1772;p86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86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Google Shape;1774;p86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5" name="Google Shape;1775;p86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6" name="Google Shape;1776;p86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77" name="Google Shape;1777;p86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78" name="Google Shape;1778;p86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79" name="Google Shape;1779;p86"/>
          <p:cNvSpPr txBox="1"/>
          <p:nvPr/>
        </p:nvSpPr>
        <p:spPr>
          <a:xfrm>
            <a:off x="5364738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80" name="Google Shape;1780;p86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81" name="Google Shape;1781;p86"/>
          <p:cNvSpPr txBox="1"/>
          <p:nvPr/>
        </p:nvSpPr>
        <p:spPr>
          <a:xfrm>
            <a:off x="695775" y="355750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782" name="Google Shape;1782;p86"/>
          <p:cNvSpPr txBox="1"/>
          <p:nvPr/>
        </p:nvSpPr>
        <p:spPr>
          <a:xfrm>
            <a:off x="2259175" y="3604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783" name="Google Shape;1783;p86"/>
          <p:cNvSpPr txBox="1"/>
          <p:nvPr/>
        </p:nvSpPr>
        <p:spPr>
          <a:xfrm>
            <a:off x="19149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7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789" name="Google Shape;1789;p87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790" name="Google Shape;1790;p87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791" name="Google Shape;1791;p87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792" name="Google Shape;1792;p87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793" name="Google Shape;1793;p87"/>
          <p:cNvCxnSpPr>
            <a:endCxn id="1790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Google Shape;1794;p87"/>
          <p:cNvCxnSpPr>
            <a:stCxn id="1790" idx="3"/>
            <a:endCxn id="1791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5" name="Google Shape;1795;p87"/>
          <p:cNvCxnSpPr>
            <a:stCxn id="1788" idx="6"/>
            <a:endCxn id="1789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6" name="Google Shape;1796;p87"/>
          <p:cNvCxnSpPr>
            <a:stCxn id="1790" idx="5"/>
            <a:endCxn id="1792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7" name="Google Shape;1797;p87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8" name="Google Shape;1798;p87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9" name="Google Shape;1799;p87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87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1" name="Google Shape;1801;p87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802" name="Google Shape;1802;p87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803" name="Google Shape;1803;p87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804" name="Google Shape;1804;p87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87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6" name="Google Shape;1806;p87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7" name="Google Shape;1807;p87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87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9" name="Google Shape;1809;p87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10" name="Google Shape;1810;p87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11" name="Google Shape;1811;p87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12" name="Google Shape;1812;p87"/>
          <p:cNvSpPr txBox="1"/>
          <p:nvPr/>
        </p:nvSpPr>
        <p:spPr>
          <a:xfrm>
            <a:off x="5364738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13" name="Google Shape;1813;p87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14" name="Google Shape;1814;p87"/>
          <p:cNvSpPr txBox="1"/>
          <p:nvPr/>
        </p:nvSpPr>
        <p:spPr>
          <a:xfrm>
            <a:off x="695775" y="355750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815" name="Google Shape;1815;p87"/>
          <p:cNvSpPr txBox="1"/>
          <p:nvPr/>
        </p:nvSpPr>
        <p:spPr>
          <a:xfrm>
            <a:off x="2259175" y="3604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816" name="Google Shape;1816;p87"/>
          <p:cNvSpPr txBox="1"/>
          <p:nvPr/>
        </p:nvSpPr>
        <p:spPr>
          <a:xfrm>
            <a:off x="19911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88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822" name="Google Shape;1822;p88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823" name="Google Shape;1823;p88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824" name="Google Shape;1824;p88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825" name="Google Shape;1825;p88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826" name="Google Shape;1826;p88"/>
          <p:cNvCxnSpPr>
            <a:endCxn id="1823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7" name="Google Shape;1827;p88"/>
          <p:cNvCxnSpPr>
            <a:stCxn id="1823" idx="3"/>
            <a:endCxn id="1824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8" name="Google Shape;1828;p88"/>
          <p:cNvCxnSpPr>
            <a:stCxn id="1821" idx="6"/>
            <a:endCxn id="1822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9" name="Google Shape;1829;p88"/>
          <p:cNvCxnSpPr>
            <a:stCxn id="1823" idx="5"/>
            <a:endCxn id="1825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0" name="Google Shape;1830;p88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1" name="Google Shape;1831;p88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2" name="Google Shape;1832;p88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3" name="Google Shape;1833;p88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4" name="Google Shape;1834;p88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835" name="Google Shape;1835;p88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836" name="Google Shape;1836;p88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837" name="Google Shape;1837;p88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8" name="Google Shape;1838;p88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9" name="Google Shape;1839;p88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0" name="Google Shape;1840;p88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1" name="Google Shape;1841;p88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2" name="Google Shape;1842;p88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43" name="Google Shape;1843;p88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44" name="Google Shape;1844;p88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45" name="Google Shape;1845;p88"/>
          <p:cNvSpPr txBox="1"/>
          <p:nvPr/>
        </p:nvSpPr>
        <p:spPr>
          <a:xfrm>
            <a:off x="5364738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46" name="Google Shape;1846;p88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47" name="Google Shape;1847;p88"/>
          <p:cNvSpPr txBox="1"/>
          <p:nvPr/>
        </p:nvSpPr>
        <p:spPr>
          <a:xfrm>
            <a:off x="695775" y="3557500"/>
            <a:ext cx="739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1848" name="Google Shape;1848;p88"/>
          <p:cNvSpPr txBox="1"/>
          <p:nvPr/>
        </p:nvSpPr>
        <p:spPr>
          <a:xfrm>
            <a:off x="2259175" y="3604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849" name="Google Shape;1849;p88"/>
          <p:cNvSpPr txBox="1"/>
          <p:nvPr/>
        </p:nvSpPr>
        <p:spPr>
          <a:xfrm>
            <a:off x="4604625" y="3604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850" name="Google Shape;1850;p88"/>
          <p:cNvSpPr txBox="1"/>
          <p:nvPr/>
        </p:nvSpPr>
        <p:spPr>
          <a:xfrm>
            <a:off x="21435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89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856" name="Google Shape;1856;p89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857" name="Google Shape;1857;p89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858" name="Google Shape;1858;p89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859" name="Google Shape;1859;p89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860" name="Google Shape;1860;p89"/>
          <p:cNvCxnSpPr>
            <a:endCxn id="1857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89"/>
          <p:cNvCxnSpPr>
            <a:stCxn id="1857" idx="3"/>
            <a:endCxn id="1858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89"/>
          <p:cNvCxnSpPr>
            <a:stCxn id="1855" idx="6"/>
            <a:endCxn id="1856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3" name="Google Shape;1863;p89"/>
          <p:cNvCxnSpPr>
            <a:stCxn id="1857" idx="5"/>
            <a:endCxn id="1859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4" name="Google Shape;1864;p89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5" name="Google Shape;1865;p89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6" name="Google Shape;1866;p89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89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8" name="Google Shape;1868;p89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869" name="Google Shape;1869;p89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870" name="Google Shape;1870;p89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871" name="Google Shape;1871;p89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89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89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89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89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6" name="Google Shape;1876;p89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7" name="Google Shape;1877;p89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78" name="Google Shape;1878;p89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79" name="Google Shape;1879;p89"/>
          <p:cNvSpPr txBox="1"/>
          <p:nvPr/>
        </p:nvSpPr>
        <p:spPr>
          <a:xfrm>
            <a:off x="5364738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80" name="Google Shape;1880;p89"/>
          <p:cNvSpPr txBox="1"/>
          <p:nvPr/>
        </p:nvSpPr>
        <p:spPr>
          <a:xfrm>
            <a:off x="695775" y="297601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81" name="Google Shape;1881;p89"/>
          <p:cNvSpPr txBox="1"/>
          <p:nvPr/>
        </p:nvSpPr>
        <p:spPr>
          <a:xfrm>
            <a:off x="8265000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82" name="Google Shape;1882;p89"/>
          <p:cNvSpPr txBox="1"/>
          <p:nvPr/>
        </p:nvSpPr>
        <p:spPr>
          <a:xfrm>
            <a:off x="20673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90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888" name="Google Shape;1888;p90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889" name="Google Shape;1889;p90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890" name="Google Shape;1890;p90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891" name="Google Shape;1891;p90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892" name="Google Shape;1892;p90"/>
          <p:cNvCxnSpPr>
            <a:endCxn id="1889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p90"/>
          <p:cNvCxnSpPr>
            <a:stCxn id="1889" idx="3"/>
            <a:endCxn id="1890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90"/>
          <p:cNvCxnSpPr>
            <a:stCxn id="1887" idx="6"/>
            <a:endCxn id="1888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5" name="Google Shape;1895;p90"/>
          <p:cNvCxnSpPr>
            <a:stCxn id="1889" idx="5"/>
            <a:endCxn id="1891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6" name="Google Shape;1896;p90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7" name="Google Shape;1897;p90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8" name="Google Shape;1898;p90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9" name="Google Shape;1899;p90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0" name="Google Shape;1900;p90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901" name="Google Shape;1901;p90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902" name="Google Shape;1902;p90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903" name="Google Shape;1903;p90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4" name="Google Shape;1904;p90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90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90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90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8" name="Google Shape;1908;p90"/>
          <p:cNvSpPr txBox="1"/>
          <p:nvPr/>
        </p:nvSpPr>
        <p:spPr>
          <a:xfrm>
            <a:off x="6957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09" name="Google Shape;1909;p90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10" name="Google Shape;1910;p90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11" name="Google Shape;1911;p90"/>
          <p:cNvSpPr txBox="1"/>
          <p:nvPr/>
        </p:nvSpPr>
        <p:spPr>
          <a:xfrm>
            <a:off x="5364738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12" name="Google Shape;1912;p90"/>
          <p:cNvSpPr txBox="1"/>
          <p:nvPr/>
        </p:nvSpPr>
        <p:spPr>
          <a:xfrm>
            <a:off x="8265000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13" name="Google Shape;1913;p90"/>
          <p:cNvSpPr txBox="1"/>
          <p:nvPr/>
        </p:nvSpPr>
        <p:spPr>
          <a:xfrm>
            <a:off x="6206313" y="69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14" name="Google Shape;1914;p90"/>
          <p:cNvSpPr txBox="1"/>
          <p:nvPr/>
        </p:nvSpPr>
        <p:spPr>
          <a:xfrm>
            <a:off x="2143575" y="24836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15" name="Google Shape;1915;p90"/>
          <p:cNvSpPr txBox="1"/>
          <p:nvPr/>
        </p:nvSpPr>
        <p:spPr>
          <a:xfrm>
            <a:off x="4512450" y="2453275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91"/>
          <p:cNvSpPr/>
          <p:nvPr/>
        </p:nvSpPr>
        <p:spPr>
          <a:xfrm>
            <a:off x="6684216" y="119000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921" name="Google Shape;1921;p91"/>
          <p:cNvSpPr/>
          <p:nvPr/>
        </p:nvSpPr>
        <p:spPr>
          <a:xfrm>
            <a:off x="7713508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922" name="Google Shape;1922;p91"/>
          <p:cNvSpPr/>
          <p:nvPr/>
        </p:nvSpPr>
        <p:spPr>
          <a:xfrm>
            <a:off x="5654923" y="629909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923" name="Google Shape;1923;p91"/>
          <p:cNvSpPr/>
          <p:nvPr/>
        </p:nvSpPr>
        <p:spPr>
          <a:xfrm>
            <a:off x="4915650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924" name="Google Shape;1924;p91"/>
          <p:cNvSpPr/>
          <p:nvPr/>
        </p:nvSpPr>
        <p:spPr>
          <a:xfrm>
            <a:off x="6394196" y="1317358"/>
            <a:ext cx="739200" cy="51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925" name="Google Shape;1925;p91"/>
          <p:cNvCxnSpPr>
            <a:endCxn id="1922" idx="0"/>
          </p:cNvCxnSpPr>
          <p:nvPr/>
        </p:nvCxnSpPr>
        <p:spPr>
          <a:xfrm flipH="1">
            <a:off x="6024523" y="427409"/>
            <a:ext cx="659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91"/>
          <p:cNvCxnSpPr>
            <a:stCxn id="1922" idx="3"/>
            <a:endCxn id="1923" idx="0"/>
          </p:cNvCxnSpPr>
          <p:nvPr/>
        </p:nvCxnSpPr>
        <p:spPr>
          <a:xfrm flipH="1">
            <a:off x="5285276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91"/>
          <p:cNvCxnSpPr>
            <a:stCxn id="1920" idx="6"/>
            <a:endCxn id="1921" idx="0"/>
          </p:cNvCxnSpPr>
          <p:nvPr/>
        </p:nvCxnSpPr>
        <p:spPr>
          <a:xfrm>
            <a:off x="7423416" y="374450"/>
            <a:ext cx="659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91"/>
          <p:cNvCxnSpPr>
            <a:stCxn id="1922" idx="5"/>
            <a:endCxn id="1924" idx="0"/>
          </p:cNvCxnSpPr>
          <p:nvPr/>
        </p:nvCxnSpPr>
        <p:spPr>
          <a:xfrm>
            <a:off x="6285870" y="1065989"/>
            <a:ext cx="477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9" name="Google Shape;1929;p91"/>
          <p:cNvSpPr txBox="1"/>
          <p:nvPr/>
        </p:nvSpPr>
        <p:spPr>
          <a:xfrm>
            <a:off x="68250" y="69650"/>
            <a:ext cx="52965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 height(node):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if node is None: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	return -1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left_height = height(node.left)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right_height = height(node.right)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return 1 + max(left_height, right_height)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0" name="Google Shape;1930;p91"/>
          <p:cNvSpPr/>
          <p:nvPr/>
        </p:nvSpPr>
        <p:spPr>
          <a:xfrm>
            <a:off x="352300" y="1955225"/>
            <a:ext cx="56721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1" name="Google Shape;1931;p91"/>
          <p:cNvCxnSpPr/>
          <p:nvPr/>
        </p:nvCxnSpPr>
        <p:spPr>
          <a:xfrm flipH="1">
            <a:off x="1655600" y="1994066"/>
            <a:ext cx="9000" cy="28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91"/>
          <p:cNvCxnSpPr/>
          <p:nvPr/>
        </p:nvCxnSpPr>
        <p:spPr>
          <a:xfrm>
            <a:off x="3875250" y="1964928"/>
            <a:ext cx="5280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3" name="Google Shape;1933;p91"/>
          <p:cNvSpPr txBox="1"/>
          <p:nvPr/>
        </p:nvSpPr>
        <p:spPr>
          <a:xfrm>
            <a:off x="413975" y="2007627"/>
            <a:ext cx="898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node:</a:t>
            </a:r>
            <a:endParaRPr/>
          </a:p>
        </p:txBody>
      </p:sp>
      <p:sp>
        <p:nvSpPr>
          <p:cNvPr id="1934" name="Google Shape;1934;p91"/>
          <p:cNvSpPr txBox="1"/>
          <p:nvPr/>
        </p:nvSpPr>
        <p:spPr>
          <a:xfrm>
            <a:off x="1884775" y="2029958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left_height</a:t>
            </a:r>
            <a:endParaRPr/>
          </a:p>
        </p:txBody>
      </p:sp>
      <p:sp>
        <p:nvSpPr>
          <p:cNvPr id="1935" name="Google Shape;1935;p91"/>
          <p:cNvSpPr txBox="1"/>
          <p:nvPr/>
        </p:nvSpPr>
        <p:spPr>
          <a:xfrm>
            <a:off x="4138050" y="2007629"/>
            <a:ext cx="122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right_height</a:t>
            </a:r>
            <a:endParaRPr/>
          </a:p>
        </p:txBody>
      </p:sp>
      <p:cxnSp>
        <p:nvCxnSpPr>
          <p:cNvPr id="1936" name="Google Shape;1936;p91"/>
          <p:cNvCxnSpPr/>
          <p:nvPr/>
        </p:nvCxnSpPr>
        <p:spPr>
          <a:xfrm flipH="1" rot="10800000">
            <a:off x="352300" y="2393759"/>
            <a:ext cx="5680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7" name="Google Shape;1937;p91"/>
          <p:cNvCxnSpPr/>
          <p:nvPr/>
        </p:nvCxnSpPr>
        <p:spPr>
          <a:xfrm flipH="1" rot="10800000">
            <a:off x="343475" y="2856900"/>
            <a:ext cx="566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8" name="Google Shape;1938;p91"/>
          <p:cNvCxnSpPr/>
          <p:nvPr/>
        </p:nvCxnSpPr>
        <p:spPr>
          <a:xfrm flipH="1" rot="10800000">
            <a:off x="361100" y="34452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9" name="Google Shape;1939;p91"/>
          <p:cNvCxnSpPr/>
          <p:nvPr/>
        </p:nvCxnSpPr>
        <p:spPr>
          <a:xfrm flipH="1" rot="10800000">
            <a:off x="361100" y="4033377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0" name="Google Shape;1940;p91"/>
          <p:cNvCxnSpPr/>
          <p:nvPr/>
        </p:nvCxnSpPr>
        <p:spPr>
          <a:xfrm flipH="1" rot="10800000">
            <a:off x="361100" y="4537516"/>
            <a:ext cx="56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1" name="Google Shape;1941;p91"/>
          <p:cNvSpPr txBox="1"/>
          <p:nvPr/>
        </p:nvSpPr>
        <p:spPr>
          <a:xfrm>
            <a:off x="4915650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42" name="Google Shape;1942;p91"/>
          <p:cNvSpPr txBox="1"/>
          <p:nvPr/>
        </p:nvSpPr>
        <p:spPr>
          <a:xfrm>
            <a:off x="6814863" y="998163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43" name="Google Shape;1943;p91"/>
          <p:cNvSpPr txBox="1"/>
          <p:nvPr/>
        </p:nvSpPr>
        <p:spPr>
          <a:xfrm>
            <a:off x="5364738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44" name="Google Shape;1944;p91"/>
          <p:cNvSpPr txBox="1"/>
          <p:nvPr/>
        </p:nvSpPr>
        <p:spPr>
          <a:xfrm>
            <a:off x="8265000" y="315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45" name="Google Shape;1945;p91"/>
          <p:cNvSpPr txBox="1"/>
          <p:nvPr/>
        </p:nvSpPr>
        <p:spPr>
          <a:xfrm>
            <a:off x="6206313" y="69638"/>
            <a:ext cx="477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In-order</a:t>
            </a:r>
            <a:r>
              <a:rPr lang="en"/>
              <a:t> Traversal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800" y="1266328"/>
            <a:ext cx="3803500" cy="324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57425" y="1266875"/>
            <a:ext cx="41553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Check if the current node is empty / null.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Traverse the left subtree by recursively calling the in-order function.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Display the data part of the root (or current node).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Traverse the right subtree by recursively calling the in-order function.</a:t>
            </a:r>
            <a:endParaRPr>
              <a:solidFill>
                <a:srgbClr val="222222"/>
              </a:solidFill>
            </a:endParaRPr>
          </a:p>
          <a:p>
            <a:pPr indent="0" lvl="0" marL="241300" marR="508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In-order</a:t>
            </a:r>
            <a:r>
              <a:rPr lang="en">
                <a:solidFill>
                  <a:srgbClr val="222222"/>
                </a:solidFill>
              </a:rPr>
              <a:t>: A, B, C, D, E, F, G, H, I.</a:t>
            </a:r>
            <a:endParaRPr>
              <a:solidFill>
                <a:srgbClr val="222222"/>
              </a:solidFill>
            </a:endParaRPr>
          </a:p>
          <a:p>
            <a:pPr indent="0" lvl="0" marL="215900" marR="254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9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</a:t>
            </a:r>
            <a:r>
              <a:rPr lang="en"/>
              <a:t> Iterative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Iterative</a:t>
            </a:r>
            <a:endParaRPr/>
          </a:p>
        </p:txBody>
      </p:sp>
      <p:sp>
        <p:nvSpPr>
          <p:cNvPr id="1956" name="Google Shape;1956;p93"/>
          <p:cNvSpPr/>
          <p:nvPr/>
        </p:nvSpPr>
        <p:spPr>
          <a:xfrm>
            <a:off x="6010224" y="13382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957" name="Google Shape;1957;p93"/>
          <p:cNvSpPr/>
          <p:nvPr/>
        </p:nvSpPr>
        <p:spPr>
          <a:xfrm>
            <a:off x="7445520" y="22117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958" name="Google Shape;1958;p93"/>
          <p:cNvSpPr/>
          <p:nvPr/>
        </p:nvSpPr>
        <p:spPr>
          <a:xfrm>
            <a:off x="4574928" y="2211700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959" name="Google Shape;1959;p93"/>
          <p:cNvSpPr/>
          <p:nvPr/>
        </p:nvSpPr>
        <p:spPr>
          <a:xfrm>
            <a:off x="3544050" y="3387031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960" name="Google Shape;1960;p93"/>
          <p:cNvSpPr/>
          <p:nvPr/>
        </p:nvSpPr>
        <p:spPr>
          <a:xfrm>
            <a:off x="5605806" y="3387031"/>
            <a:ext cx="1030800" cy="873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961" name="Google Shape;1961;p93"/>
          <p:cNvCxnSpPr>
            <a:endCxn id="1958" idx="0"/>
          </p:cNvCxnSpPr>
          <p:nvPr/>
        </p:nvCxnSpPr>
        <p:spPr>
          <a:xfrm flipH="1">
            <a:off x="5090328" y="1865500"/>
            <a:ext cx="9198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2" name="Google Shape;1962;p93"/>
          <p:cNvCxnSpPr>
            <a:stCxn id="1958" idx="3"/>
            <a:endCxn id="1959" idx="0"/>
          </p:cNvCxnSpPr>
          <p:nvPr/>
        </p:nvCxnSpPr>
        <p:spPr>
          <a:xfrm flipH="1">
            <a:off x="4059585" y="2957108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93"/>
          <p:cNvCxnSpPr>
            <a:stCxn id="1956" idx="6"/>
            <a:endCxn id="1957" idx="0"/>
          </p:cNvCxnSpPr>
          <p:nvPr/>
        </p:nvCxnSpPr>
        <p:spPr>
          <a:xfrm>
            <a:off x="7041024" y="1774850"/>
            <a:ext cx="9198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93"/>
          <p:cNvCxnSpPr>
            <a:stCxn id="1958" idx="5"/>
            <a:endCxn id="1960" idx="0"/>
          </p:cNvCxnSpPr>
          <p:nvPr/>
        </p:nvCxnSpPr>
        <p:spPr>
          <a:xfrm>
            <a:off x="5454771" y="2957108"/>
            <a:ext cx="6663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5" name="Google Shape;1965;p93"/>
          <p:cNvSpPr txBox="1"/>
          <p:nvPr/>
        </p:nvSpPr>
        <p:spPr>
          <a:xfrm>
            <a:off x="561475" y="1613125"/>
            <a:ext cx="2433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Pre-order output: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[1,2,4,5,3]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</a:t>
            </a:r>
            <a:r>
              <a:rPr lang="en"/>
              <a:t>-order traversal</a:t>
            </a:r>
            <a:endParaRPr/>
          </a:p>
        </p:txBody>
      </p:sp>
      <p:sp>
        <p:nvSpPr>
          <p:cNvPr id="1971" name="Google Shape;1971;p94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972" name="Google Shape;1972;p94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973" name="Google Shape;1973;p94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974" name="Google Shape;1974;p94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975" name="Google Shape;1975;p94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976" name="Google Shape;1976;p94"/>
          <p:cNvCxnSpPr>
            <a:endCxn id="1973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94"/>
          <p:cNvCxnSpPr>
            <a:stCxn id="1973" idx="3"/>
            <a:endCxn id="1974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94"/>
          <p:cNvCxnSpPr>
            <a:stCxn id="1971" idx="6"/>
            <a:endCxn id="1972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9" name="Google Shape;1979;p94"/>
          <p:cNvCxnSpPr>
            <a:stCxn id="1973" idx="5"/>
            <a:endCxn id="1975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0" name="Google Shape;1980;p94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1" name="Google Shape;1981;p94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2" name="Google Shape;1982;p94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3" name="Google Shape;1983;p94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94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5" name="Google Shape;1985;p94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986" name="Google Shape;1986;p94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</a:t>
            </a:r>
            <a:r>
              <a:rPr lang="en"/>
              <a:t>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</a:t>
            </a:r>
            <a:endParaRPr/>
          </a:p>
        </p:txBody>
      </p:sp>
      <p:sp>
        <p:nvSpPr>
          <p:cNvPr id="1992" name="Google Shape;1992;p95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993" name="Google Shape;1993;p95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994" name="Google Shape;1994;p95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995" name="Google Shape;1995;p95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996" name="Google Shape;1996;p95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1997" name="Google Shape;1997;p95"/>
          <p:cNvCxnSpPr>
            <a:endCxn id="1994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8" name="Google Shape;1998;p95"/>
          <p:cNvCxnSpPr>
            <a:stCxn id="1994" idx="3"/>
            <a:endCxn id="1995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9" name="Google Shape;1999;p95"/>
          <p:cNvCxnSpPr>
            <a:stCxn id="1992" idx="6"/>
            <a:endCxn id="1993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0" name="Google Shape;2000;p95"/>
          <p:cNvCxnSpPr>
            <a:stCxn id="1994" idx="5"/>
            <a:endCxn id="1996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1" name="Google Shape;2001;p95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2" name="Google Shape;2002;p95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95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95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95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6" name="Google Shape;2006;p95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007" name="Google Shape;2007;p95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</a:t>
            </a:r>
            <a:endParaRPr/>
          </a:p>
        </p:txBody>
      </p:sp>
      <p:sp>
        <p:nvSpPr>
          <p:cNvPr id="2008" name="Google Shape;2008;p95"/>
          <p:cNvSpPr/>
          <p:nvPr/>
        </p:nvSpPr>
        <p:spPr>
          <a:xfrm>
            <a:off x="9014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</a:t>
            </a:r>
            <a:endParaRPr/>
          </a:p>
        </p:txBody>
      </p:sp>
      <p:sp>
        <p:nvSpPr>
          <p:cNvPr id="2014" name="Google Shape;2014;p96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015" name="Google Shape;2015;p96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016" name="Google Shape;2016;p96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017" name="Google Shape;2017;p96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018" name="Google Shape;2018;p96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019" name="Google Shape;2019;p96"/>
          <p:cNvCxnSpPr>
            <a:endCxn id="2016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96"/>
          <p:cNvCxnSpPr>
            <a:stCxn id="2016" idx="3"/>
            <a:endCxn id="2017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96"/>
          <p:cNvCxnSpPr>
            <a:stCxn id="2014" idx="6"/>
            <a:endCxn id="2015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2" name="Google Shape;2022;p96"/>
          <p:cNvCxnSpPr>
            <a:stCxn id="2016" idx="5"/>
            <a:endCxn id="2018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3" name="Google Shape;2023;p96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4" name="Google Shape;2024;p96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96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96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96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8" name="Google Shape;2028;p96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029" name="Google Shape;2029;p96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1,2,4</a:t>
            </a:r>
            <a:endParaRPr/>
          </a:p>
        </p:txBody>
      </p:sp>
      <p:sp>
        <p:nvSpPr>
          <p:cNvPr id="2030" name="Google Shape;2030;p96"/>
          <p:cNvSpPr/>
          <p:nvPr/>
        </p:nvSpPr>
        <p:spPr>
          <a:xfrm>
            <a:off x="9014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031" name="Google Shape;2031;p96"/>
          <p:cNvSpPr/>
          <p:nvPr/>
        </p:nvSpPr>
        <p:spPr>
          <a:xfrm>
            <a:off x="14348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</a:t>
            </a:r>
            <a:endParaRPr/>
          </a:p>
        </p:txBody>
      </p:sp>
      <p:sp>
        <p:nvSpPr>
          <p:cNvPr id="2037" name="Google Shape;2037;p97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038" name="Google Shape;2038;p97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039" name="Google Shape;2039;p97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040" name="Google Shape;2040;p97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041" name="Google Shape;2041;p97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042" name="Google Shape;2042;p97"/>
          <p:cNvCxnSpPr>
            <a:endCxn id="2039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3" name="Google Shape;2043;p97"/>
          <p:cNvCxnSpPr>
            <a:stCxn id="2039" idx="3"/>
            <a:endCxn id="2040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97"/>
          <p:cNvCxnSpPr>
            <a:stCxn id="2037" idx="6"/>
            <a:endCxn id="2038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97"/>
          <p:cNvCxnSpPr>
            <a:stCxn id="2039" idx="5"/>
            <a:endCxn id="2041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6" name="Google Shape;2046;p97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7" name="Google Shape;2047;p97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8" name="Google Shape;2048;p97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9" name="Google Shape;2049;p97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0" name="Google Shape;2050;p97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1" name="Google Shape;2051;p97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052" name="Google Shape;2052;p97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1,2,4</a:t>
            </a:r>
            <a:endParaRPr/>
          </a:p>
        </p:txBody>
      </p:sp>
      <p:sp>
        <p:nvSpPr>
          <p:cNvPr id="2053" name="Google Shape;2053;p97"/>
          <p:cNvSpPr/>
          <p:nvPr/>
        </p:nvSpPr>
        <p:spPr>
          <a:xfrm>
            <a:off x="9014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054" name="Google Shape;2054;p97"/>
          <p:cNvSpPr/>
          <p:nvPr/>
        </p:nvSpPr>
        <p:spPr>
          <a:xfrm>
            <a:off x="14348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cxnSp>
        <p:nvCxnSpPr>
          <p:cNvPr id="2055" name="Google Shape;2055;p97"/>
          <p:cNvCxnSpPr>
            <a:stCxn id="2040" idx="3"/>
          </p:cNvCxnSpPr>
          <p:nvPr/>
        </p:nvCxnSpPr>
        <p:spPr>
          <a:xfrm flipH="1">
            <a:off x="169599" y="2979406"/>
            <a:ext cx="1818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97"/>
          <p:cNvCxnSpPr/>
          <p:nvPr/>
        </p:nvCxnSpPr>
        <p:spPr>
          <a:xfrm flipH="1">
            <a:off x="75" y="3487925"/>
            <a:ext cx="339300" cy="19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97"/>
          <p:cNvCxnSpPr/>
          <p:nvPr/>
        </p:nvCxnSpPr>
        <p:spPr>
          <a:xfrm>
            <a:off x="75425" y="3440775"/>
            <a:ext cx="207300" cy="27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</a:t>
            </a:r>
            <a:endParaRPr/>
          </a:p>
        </p:txBody>
      </p:sp>
      <p:sp>
        <p:nvSpPr>
          <p:cNvPr id="2063" name="Google Shape;2063;p98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064" name="Google Shape;2064;p98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065" name="Google Shape;2065;p98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066" name="Google Shape;2066;p98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067" name="Google Shape;2067;p98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068" name="Google Shape;2068;p98"/>
          <p:cNvCxnSpPr>
            <a:endCxn id="2065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9" name="Google Shape;2069;p98"/>
          <p:cNvCxnSpPr>
            <a:stCxn id="2065" idx="3"/>
            <a:endCxn id="2066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0" name="Google Shape;2070;p98"/>
          <p:cNvCxnSpPr>
            <a:stCxn id="2063" idx="6"/>
            <a:endCxn id="2064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1" name="Google Shape;2071;p98"/>
          <p:cNvCxnSpPr>
            <a:stCxn id="2065" idx="5"/>
            <a:endCxn id="2067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2" name="Google Shape;2072;p98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3" name="Google Shape;2073;p98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4" name="Google Shape;2074;p98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98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6" name="Google Shape;2076;p98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7" name="Google Shape;2077;p98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078" name="Google Shape;2078;p98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1,2,4</a:t>
            </a:r>
            <a:endParaRPr/>
          </a:p>
        </p:txBody>
      </p:sp>
      <p:sp>
        <p:nvSpPr>
          <p:cNvPr id="2079" name="Google Shape;2079;p98"/>
          <p:cNvSpPr/>
          <p:nvPr/>
        </p:nvSpPr>
        <p:spPr>
          <a:xfrm>
            <a:off x="9014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080" name="Google Shape;2080;p98"/>
          <p:cNvSpPr/>
          <p:nvPr/>
        </p:nvSpPr>
        <p:spPr>
          <a:xfrm>
            <a:off x="3989500" y="24175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cxnSp>
        <p:nvCxnSpPr>
          <p:cNvPr id="2081" name="Google Shape;2081;p98"/>
          <p:cNvCxnSpPr>
            <a:stCxn id="2066" idx="5"/>
          </p:cNvCxnSpPr>
          <p:nvPr/>
        </p:nvCxnSpPr>
        <p:spPr>
          <a:xfrm>
            <a:off x="739601" y="2979406"/>
            <a:ext cx="21240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98"/>
          <p:cNvCxnSpPr/>
          <p:nvPr/>
        </p:nvCxnSpPr>
        <p:spPr>
          <a:xfrm flipH="1">
            <a:off x="905025" y="3365375"/>
            <a:ext cx="226200" cy="19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3" name="Google Shape;2083;p98"/>
          <p:cNvCxnSpPr/>
          <p:nvPr/>
        </p:nvCxnSpPr>
        <p:spPr>
          <a:xfrm rot="10800000">
            <a:off x="923675" y="3384100"/>
            <a:ext cx="188700" cy="16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</a:t>
            </a:r>
            <a:endParaRPr/>
          </a:p>
        </p:txBody>
      </p:sp>
      <p:sp>
        <p:nvSpPr>
          <p:cNvPr id="2089" name="Google Shape;2089;p99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090" name="Google Shape;2090;p99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091" name="Google Shape;2091;p99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092" name="Google Shape;2092;p99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093" name="Google Shape;2093;p99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094" name="Google Shape;2094;p99"/>
          <p:cNvCxnSpPr>
            <a:endCxn id="2091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99"/>
          <p:cNvCxnSpPr>
            <a:stCxn id="2091" idx="3"/>
            <a:endCxn id="2092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99"/>
          <p:cNvCxnSpPr>
            <a:stCxn id="2089" idx="6"/>
            <a:endCxn id="2090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99"/>
          <p:cNvCxnSpPr>
            <a:stCxn id="2091" idx="5"/>
            <a:endCxn id="2093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8" name="Google Shape;2098;p99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9" name="Google Shape;2099;p99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99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99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99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3" name="Google Shape;2103;p99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104" name="Google Shape;2104;p99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1,2,4</a:t>
            </a:r>
            <a:endParaRPr/>
          </a:p>
        </p:txBody>
      </p:sp>
      <p:sp>
        <p:nvSpPr>
          <p:cNvPr id="2105" name="Google Shape;2105;p99"/>
          <p:cNvSpPr/>
          <p:nvPr/>
        </p:nvSpPr>
        <p:spPr>
          <a:xfrm>
            <a:off x="849550" y="40496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</a:t>
            </a:r>
            <a:endParaRPr/>
          </a:p>
        </p:txBody>
      </p:sp>
      <p:sp>
        <p:nvSpPr>
          <p:cNvPr id="2111" name="Google Shape;2111;p100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112" name="Google Shape;2112;p100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113" name="Google Shape;2113;p100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114" name="Google Shape;2114;p100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115" name="Google Shape;2115;p100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116" name="Google Shape;2116;p100"/>
          <p:cNvCxnSpPr>
            <a:endCxn id="2113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7" name="Google Shape;2117;p100"/>
          <p:cNvCxnSpPr>
            <a:stCxn id="2113" idx="3"/>
            <a:endCxn id="2114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8" name="Google Shape;2118;p100"/>
          <p:cNvCxnSpPr>
            <a:stCxn id="2111" idx="6"/>
            <a:endCxn id="2112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9" name="Google Shape;2119;p100"/>
          <p:cNvCxnSpPr>
            <a:stCxn id="2113" idx="5"/>
            <a:endCxn id="2115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0" name="Google Shape;2120;p100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1" name="Google Shape;2121;p100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2" name="Google Shape;2122;p100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3" name="Google Shape;2123;p100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4" name="Google Shape;2124;p100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5" name="Google Shape;2125;p100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126" name="Google Shape;2126;p100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1,2,4,5</a:t>
            </a:r>
            <a:endParaRPr/>
          </a:p>
        </p:txBody>
      </p:sp>
      <p:sp>
        <p:nvSpPr>
          <p:cNvPr id="2127" name="Google Shape;2127;p100"/>
          <p:cNvSpPr/>
          <p:nvPr/>
        </p:nvSpPr>
        <p:spPr>
          <a:xfrm>
            <a:off x="849550" y="40496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</a:t>
            </a:r>
            <a:endParaRPr/>
          </a:p>
        </p:txBody>
      </p:sp>
      <p:sp>
        <p:nvSpPr>
          <p:cNvPr id="2133" name="Google Shape;2133;p101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134" name="Google Shape;2134;p101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135" name="Google Shape;2135;p101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136" name="Google Shape;2136;p101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137" name="Google Shape;2137;p101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138" name="Google Shape;2138;p101"/>
          <p:cNvCxnSpPr>
            <a:endCxn id="2135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9" name="Google Shape;2139;p101"/>
          <p:cNvCxnSpPr>
            <a:stCxn id="2135" idx="3"/>
            <a:endCxn id="2136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0" name="Google Shape;2140;p101"/>
          <p:cNvCxnSpPr>
            <a:stCxn id="2133" idx="6"/>
            <a:endCxn id="2134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101"/>
          <p:cNvCxnSpPr>
            <a:stCxn id="2135" idx="5"/>
            <a:endCxn id="2137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2" name="Google Shape;2142;p101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3" name="Google Shape;2143;p101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101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101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6" name="Google Shape;2146;p101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7" name="Google Shape;2147;p101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148" name="Google Shape;2148;p101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1,2,4,5</a:t>
            </a:r>
            <a:endParaRPr/>
          </a:p>
        </p:txBody>
      </p:sp>
      <p:cxnSp>
        <p:nvCxnSpPr>
          <p:cNvPr id="2149" name="Google Shape;2149;p101"/>
          <p:cNvCxnSpPr>
            <a:stCxn id="2137" idx="3"/>
          </p:cNvCxnSpPr>
          <p:nvPr/>
        </p:nvCxnSpPr>
        <p:spPr>
          <a:xfrm flipH="1">
            <a:off x="1225599" y="2979406"/>
            <a:ext cx="2238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101"/>
          <p:cNvCxnSpPr/>
          <p:nvPr/>
        </p:nvCxnSpPr>
        <p:spPr>
          <a:xfrm>
            <a:off x="1140650" y="3252250"/>
            <a:ext cx="150900" cy="1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101"/>
          <p:cNvCxnSpPr/>
          <p:nvPr/>
        </p:nvCxnSpPr>
        <p:spPr>
          <a:xfrm flipH="1" rot="10800000">
            <a:off x="1178350" y="3252125"/>
            <a:ext cx="103800" cy="16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2" name="Google Shape;2152;p101"/>
          <p:cNvSpPr/>
          <p:nvPr/>
        </p:nvSpPr>
        <p:spPr>
          <a:xfrm>
            <a:off x="849550" y="40496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Post-order Traversal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953" y="1266325"/>
            <a:ext cx="3867340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557425" y="1266875"/>
            <a:ext cx="41553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Check if the current node is empty / null.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Traverse the left subtree by recursively calling the post-order function.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Traverse the right subtree by recursively calling the post-order function.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Display the data part of the root (or current node).</a:t>
            </a:r>
            <a:endParaRPr>
              <a:solidFill>
                <a:srgbClr val="222222"/>
              </a:solidFill>
            </a:endParaRPr>
          </a:p>
          <a:p>
            <a:pPr indent="0" lvl="0" marL="241300" marR="508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Post-order</a:t>
            </a:r>
            <a:r>
              <a:rPr lang="en">
                <a:solidFill>
                  <a:srgbClr val="222222"/>
                </a:solidFill>
              </a:rPr>
              <a:t>: A, C, E, D, B, H, I, G, F.</a:t>
            </a:r>
            <a:endParaRPr>
              <a:solidFill>
                <a:srgbClr val="222222"/>
              </a:solidFill>
            </a:endParaRPr>
          </a:p>
          <a:p>
            <a:pPr indent="0" lvl="0" marL="215900" marR="254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</a:t>
            </a:r>
            <a:endParaRPr/>
          </a:p>
        </p:txBody>
      </p:sp>
      <p:sp>
        <p:nvSpPr>
          <p:cNvPr id="2158" name="Google Shape;2158;p102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159" name="Google Shape;2159;p102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160" name="Google Shape;2160;p102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161" name="Google Shape;2161;p102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162" name="Google Shape;2162;p102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163" name="Google Shape;2163;p102"/>
          <p:cNvCxnSpPr>
            <a:endCxn id="2160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4" name="Google Shape;2164;p102"/>
          <p:cNvCxnSpPr>
            <a:stCxn id="2160" idx="3"/>
            <a:endCxn id="2161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5" name="Google Shape;2165;p102"/>
          <p:cNvCxnSpPr>
            <a:stCxn id="2158" idx="6"/>
            <a:endCxn id="2159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6" name="Google Shape;2166;p102"/>
          <p:cNvCxnSpPr>
            <a:stCxn id="2160" idx="5"/>
            <a:endCxn id="2162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7" name="Google Shape;2167;p102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8" name="Google Shape;2168;p102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102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0" name="Google Shape;2170;p102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102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2" name="Google Shape;2172;p102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173" name="Google Shape;2173;p102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1,2,4,5</a:t>
            </a:r>
            <a:endParaRPr/>
          </a:p>
        </p:txBody>
      </p:sp>
      <p:cxnSp>
        <p:nvCxnSpPr>
          <p:cNvPr id="2174" name="Google Shape;2174;p102"/>
          <p:cNvCxnSpPr>
            <a:stCxn id="2162" idx="5"/>
          </p:cNvCxnSpPr>
          <p:nvPr/>
        </p:nvCxnSpPr>
        <p:spPr>
          <a:xfrm>
            <a:off x="1837601" y="2979406"/>
            <a:ext cx="2268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5" name="Google Shape;2175;p102"/>
          <p:cNvCxnSpPr/>
          <p:nvPr/>
        </p:nvCxnSpPr>
        <p:spPr>
          <a:xfrm flipH="1">
            <a:off x="2008000" y="3242825"/>
            <a:ext cx="207300" cy="24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6" name="Google Shape;2176;p102"/>
          <p:cNvCxnSpPr/>
          <p:nvPr/>
        </p:nvCxnSpPr>
        <p:spPr>
          <a:xfrm rot="10800000">
            <a:off x="2045550" y="3308825"/>
            <a:ext cx="150900" cy="17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7" name="Google Shape;2177;p102"/>
          <p:cNvSpPr/>
          <p:nvPr/>
        </p:nvSpPr>
        <p:spPr>
          <a:xfrm>
            <a:off x="849550" y="40496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</a:t>
            </a:r>
            <a:endParaRPr/>
          </a:p>
        </p:txBody>
      </p:sp>
      <p:sp>
        <p:nvSpPr>
          <p:cNvPr id="2183" name="Google Shape;2183;p103"/>
          <p:cNvSpPr/>
          <p:nvPr/>
        </p:nvSpPr>
        <p:spPr>
          <a:xfrm>
            <a:off x="1584375" y="1249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184" name="Google Shape;2184;p103"/>
          <p:cNvSpPr/>
          <p:nvPr/>
        </p:nvSpPr>
        <p:spPr>
          <a:xfrm>
            <a:off x="234875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2185" name="Google Shape;2185;p103"/>
          <p:cNvSpPr/>
          <p:nvPr/>
        </p:nvSpPr>
        <p:spPr>
          <a:xfrm>
            <a:off x="820000" y="17905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2186" name="Google Shape;2186;p103"/>
          <p:cNvSpPr/>
          <p:nvPr/>
        </p:nvSpPr>
        <p:spPr>
          <a:xfrm>
            <a:off x="271000" y="2517975"/>
            <a:ext cx="5490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2187" name="Google Shape;2187;p103"/>
          <p:cNvSpPr/>
          <p:nvPr/>
        </p:nvSpPr>
        <p:spPr>
          <a:xfrm>
            <a:off x="1369000" y="2517975"/>
            <a:ext cx="549000" cy="54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cxnSp>
        <p:nvCxnSpPr>
          <p:cNvPr id="2188" name="Google Shape;2188;p103"/>
          <p:cNvCxnSpPr>
            <a:endCxn id="2185" idx="0"/>
          </p:cNvCxnSpPr>
          <p:nvPr/>
        </p:nvCxnSpPr>
        <p:spPr>
          <a:xfrm flipH="1">
            <a:off x="1094500" y="1576375"/>
            <a:ext cx="4899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9" name="Google Shape;2189;p103"/>
          <p:cNvCxnSpPr>
            <a:stCxn id="2185" idx="3"/>
            <a:endCxn id="2186" idx="0"/>
          </p:cNvCxnSpPr>
          <p:nvPr/>
        </p:nvCxnSpPr>
        <p:spPr>
          <a:xfrm flipH="1">
            <a:off x="545499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103"/>
          <p:cNvCxnSpPr>
            <a:stCxn id="2183" idx="6"/>
            <a:endCxn id="2184" idx="0"/>
          </p:cNvCxnSpPr>
          <p:nvPr/>
        </p:nvCxnSpPr>
        <p:spPr>
          <a:xfrm>
            <a:off x="2133375" y="1520275"/>
            <a:ext cx="489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103"/>
          <p:cNvCxnSpPr>
            <a:stCxn id="2185" idx="5"/>
            <a:endCxn id="2187" idx="0"/>
          </p:cNvCxnSpPr>
          <p:nvPr/>
        </p:nvCxnSpPr>
        <p:spPr>
          <a:xfrm>
            <a:off x="1288601" y="2252006"/>
            <a:ext cx="354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2" name="Google Shape;2192;p103"/>
          <p:cNvSpPr/>
          <p:nvPr/>
        </p:nvSpPr>
        <p:spPr>
          <a:xfrm>
            <a:off x="311700" y="3927300"/>
            <a:ext cx="27372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3" name="Google Shape;2193;p103"/>
          <p:cNvCxnSpPr/>
          <p:nvPr/>
        </p:nvCxnSpPr>
        <p:spPr>
          <a:xfrm>
            <a:off x="820000" y="3927250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103"/>
          <p:cNvCxnSpPr/>
          <p:nvPr/>
        </p:nvCxnSpPr>
        <p:spPr>
          <a:xfrm>
            <a:off x="1331038" y="3927250"/>
            <a:ext cx="33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5" name="Google Shape;2195;p103"/>
          <p:cNvCxnSpPr/>
          <p:nvPr/>
        </p:nvCxnSpPr>
        <p:spPr>
          <a:xfrm>
            <a:off x="1858875" y="39273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103"/>
          <p:cNvCxnSpPr/>
          <p:nvPr/>
        </p:nvCxnSpPr>
        <p:spPr>
          <a:xfrm>
            <a:off x="2433200" y="3910350"/>
            <a:ext cx="168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7" name="Google Shape;2197;p103"/>
          <p:cNvSpPr/>
          <p:nvPr/>
        </p:nvSpPr>
        <p:spPr>
          <a:xfrm>
            <a:off x="368050" y="402010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2198" name="Google Shape;2198;p103"/>
          <p:cNvSpPr txBox="1"/>
          <p:nvPr/>
        </p:nvSpPr>
        <p:spPr>
          <a:xfrm>
            <a:off x="4484725" y="1038825"/>
            <a:ext cx="390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 traversal: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1,2,4,5</a:t>
            </a:r>
            <a:endParaRPr/>
          </a:p>
        </p:txBody>
      </p:sp>
      <p:sp>
        <p:nvSpPr>
          <p:cNvPr id="2199" name="Google Shape;2199;p103"/>
          <p:cNvSpPr/>
          <p:nvPr/>
        </p:nvSpPr>
        <p:spPr>
          <a:xfrm>
            <a:off x="849550" y="4049650"/>
            <a:ext cx="400800" cy="54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