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21A66-F3B2-4110-A4B6-BDC6805032A5}" v="27" dt="2021-07-26T10:21:54.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Praloy (Cognizant)" userId="530529e0-cf64-4257-b315-b91363c45d95" providerId="ADAL" clId="{3C421A66-F3B2-4110-A4B6-BDC6805032A5}"/>
    <pc:docChg chg="undo redo custSel addSld delSld modSld sldOrd">
      <pc:chgData name="DE, Praloy (Cognizant)" userId="530529e0-cf64-4257-b315-b91363c45d95" providerId="ADAL" clId="{3C421A66-F3B2-4110-A4B6-BDC6805032A5}" dt="2021-07-31T15:48:25.565" v="1576" actId="11529"/>
      <pc:docMkLst>
        <pc:docMk/>
      </pc:docMkLst>
      <pc:sldChg chg="addSp modSp mod">
        <pc:chgData name="DE, Praloy (Cognizant)" userId="530529e0-cf64-4257-b315-b91363c45d95" providerId="ADAL" clId="{3C421A66-F3B2-4110-A4B6-BDC6805032A5}" dt="2021-07-24T17:54:11.380" v="912"/>
        <pc:sldMkLst>
          <pc:docMk/>
          <pc:sldMk cId="2740525479" sldId="256"/>
        </pc:sldMkLst>
        <pc:spChg chg="add mod">
          <ac:chgData name="DE, Praloy (Cognizant)" userId="530529e0-cf64-4257-b315-b91363c45d95" providerId="ADAL" clId="{3C421A66-F3B2-4110-A4B6-BDC6805032A5}" dt="2021-07-24T17:48:53.978" v="785" actId="3062"/>
          <ac:spMkLst>
            <pc:docMk/>
            <pc:sldMk cId="2740525479" sldId="256"/>
            <ac:spMk id="2" creationId="{E26E7D96-9B7E-4EB9-A8AF-B276D9822729}"/>
          </ac:spMkLst>
        </pc:spChg>
        <pc:spChg chg="mod">
          <ac:chgData name="DE, Praloy (Cognizant)" userId="530529e0-cf64-4257-b315-b91363c45d95" providerId="ADAL" clId="{3C421A66-F3B2-4110-A4B6-BDC6805032A5}" dt="2021-07-24T17:54:11.380" v="912"/>
          <ac:spMkLst>
            <pc:docMk/>
            <pc:sldMk cId="2740525479" sldId="256"/>
            <ac:spMk id="5" creationId="{4F0D2517-86DB-433E-A178-E23D90D4608B}"/>
          </ac:spMkLst>
        </pc:spChg>
      </pc:sldChg>
      <pc:sldChg chg="modSp mod">
        <pc:chgData name="DE, Praloy (Cognizant)" userId="530529e0-cf64-4257-b315-b91363c45d95" providerId="ADAL" clId="{3C421A66-F3B2-4110-A4B6-BDC6805032A5}" dt="2021-07-25T04:40:38.429" v="1278" actId="20577"/>
        <pc:sldMkLst>
          <pc:docMk/>
          <pc:sldMk cId="1191817598" sldId="257"/>
        </pc:sldMkLst>
        <pc:spChg chg="mod">
          <ac:chgData name="DE, Praloy (Cognizant)" userId="530529e0-cf64-4257-b315-b91363c45d95" providerId="ADAL" clId="{3C421A66-F3B2-4110-A4B6-BDC6805032A5}" dt="2021-07-25T04:40:38.429" v="1278" actId="20577"/>
          <ac:spMkLst>
            <pc:docMk/>
            <pc:sldMk cId="1191817598" sldId="257"/>
            <ac:spMk id="3" creationId="{57F580E6-8CC0-4084-9893-479C080A952A}"/>
          </ac:spMkLst>
        </pc:spChg>
      </pc:sldChg>
      <pc:sldChg chg="addSp modSp mod ord setBg">
        <pc:chgData name="DE, Praloy (Cognizant)" userId="530529e0-cf64-4257-b315-b91363c45d95" providerId="ADAL" clId="{3C421A66-F3B2-4110-A4B6-BDC6805032A5}" dt="2021-07-31T15:04:03.336" v="1573"/>
        <pc:sldMkLst>
          <pc:docMk/>
          <pc:sldMk cId="2328735157" sldId="258"/>
        </pc:sldMkLst>
        <pc:spChg chg="mod">
          <ac:chgData name="DE, Praloy (Cognizant)" userId="530529e0-cf64-4257-b315-b91363c45d95" providerId="ADAL" clId="{3C421A66-F3B2-4110-A4B6-BDC6805032A5}" dt="2021-07-24T18:14:07.432" v="951" actId="26606"/>
          <ac:spMkLst>
            <pc:docMk/>
            <pc:sldMk cId="2328735157" sldId="258"/>
            <ac:spMk id="2" creationId="{935C494A-3B80-49A7-A89D-387BCA50E13A}"/>
          </ac:spMkLst>
        </pc:spChg>
        <pc:spChg chg="mod">
          <ac:chgData name="DE, Praloy (Cognizant)" userId="530529e0-cf64-4257-b315-b91363c45d95" providerId="ADAL" clId="{3C421A66-F3B2-4110-A4B6-BDC6805032A5}" dt="2021-07-26T10:23:22.401" v="1570" actId="20577"/>
          <ac:spMkLst>
            <pc:docMk/>
            <pc:sldMk cId="2328735157" sldId="258"/>
            <ac:spMk id="3" creationId="{D927C4F3-C4E5-4C05-8FEC-BA2F3465F2D8}"/>
          </ac:spMkLst>
        </pc:spChg>
        <pc:spChg chg="mod">
          <ac:chgData name="DE, Praloy (Cognizant)" userId="530529e0-cf64-4257-b315-b91363c45d95" providerId="ADAL" clId="{3C421A66-F3B2-4110-A4B6-BDC6805032A5}" dt="2021-07-24T18:14:07.432" v="951" actId="26606"/>
          <ac:spMkLst>
            <pc:docMk/>
            <pc:sldMk cId="2328735157" sldId="258"/>
            <ac:spMk id="4" creationId="{4AA1812E-29FC-4017-9964-439DEB3C261E}"/>
          </ac:spMkLst>
        </pc:spChg>
        <pc:spChg chg="add">
          <ac:chgData name="DE, Praloy (Cognizant)" userId="530529e0-cf64-4257-b315-b91363c45d95" providerId="ADAL" clId="{3C421A66-F3B2-4110-A4B6-BDC6805032A5}" dt="2021-07-24T18:14:07.432" v="951" actId="26606"/>
          <ac:spMkLst>
            <pc:docMk/>
            <pc:sldMk cId="2328735157" sldId="258"/>
            <ac:spMk id="9" creationId="{907EF6B7-1338-4443-8C46-6A318D952DFD}"/>
          </ac:spMkLst>
        </pc:spChg>
        <pc:spChg chg="add">
          <ac:chgData name="DE, Praloy (Cognizant)" userId="530529e0-cf64-4257-b315-b91363c45d95" providerId="ADAL" clId="{3C421A66-F3B2-4110-A4B6-BDC6805032A5}" dt="2021-07-24T18:14:07.432" v="951" actId="26606"/>
          <ac:spMkLst>
            <pc:docMk/>
            <pc:sldMk cId="2328735157" sldId="258"/>
            <ac:spMk id="11" creationId="{DAAE4CDD-124C-4DCF-9584-B6033B545DD5}"/>
          </ac:spMkLst>
        </pc:spChg>
        <pc:spChg chg="add">
          <ac:chgData name="DE, Praloy (Cognizant)" userId="530529e0-cf64-4257-b315-b91363c45d95" providerId="ADAL" clId="{3C421A66-F3B2-4110-A4B6-BDC6805032A5}" dt="2021-07-24T18:14:07.432" v="951" actId="26606"/>
          <ac:spMkLst>
            <pc:docMk/>
            <pc:sldMk cId="2328735157" sldId="258"/>
            <ac:spMk id="13" creationId="{081E4A58-353D-44AE-B2FC-2A74E2E400F7}"/>
          </ac:spMkLst>
        </pc:spChg>
      </pc:sldChg>
      <pc:sldChg chg="addSp delSp modSp mod setBg setClrOvrMap">
        <pc:chgData name="DE, Praloy (Cognizant)" userId="530529e0-cf64-4257-b315-b91363c45d95" providerId="ADAL" clId="{3C421A66-F3B2-4110-A4B6-BDC6805032A5}" dt="2021-07-25T04:39:19.764" v="1239" actId="108"/>
        <pc:sldMkLst>
          <pc:docMk/>
          <pc:sldMk cId="57539871" sldId="259"/>
        </pc:sldMkLst>
        <pc:spChg chg="mod">
          <ac:chgData name="DE, Praloy (Cognizant)" userId="530529e0-cf64-4257-b315-b91363c45d95" providerId="ADAL" clId="{3C421A66-F3B2-4110-A4B6-BDC6805032A5}" dt="2021-07-24T18:20:12.997" v="1012" actId="1076"/>
          <ac:spMkLst>
            <pc:docMk/>
            <pc:sldMk cId="57539871" sldId="259"/>
            <ac:spMk id="2" creationId="{0C3AB125-28DD-40B3-B43A-0545AE87472B}"/>
          </ac:spMkLst>
        </pc:spChg>
        <pc:spChg chg="add del mod ord">
          <ac:chgData name="DE, Praloy (Cognizant)" userId="530529e0-cf64-4257-b315-b91363c45d95" providerId="ADAL" clId="{3C421A66-F3B2-4110-A4B6-BDC6805032A5}" dt="2021-07-24T18:12:49.568" v="943" actId="26606"/>
          <ac:spMkLst>
            <pc:docMk/>
            <pc:sldMk cId="57539871" sldId="259"/>
            <ac:spMk id="3" creationId="{1155AF8B-B903-43FB-9275-555EDC38AC2C}"/>
          </ac:spMkLst>
        </pc:spChg>
        <pc:spChg chg="mod ord">
          <ac:chgData name="DE, Praloy (Cognizant)" userId="530529e0-cf64-4257-b315-b91363c45d95" providerId="ADAL" clId="{3C421A66-F3B2-4110-A4B6-BDC6805032A5}" dt="2021-07-24T18:13:24.849" v="948" actId="26606"/>
          <ac:spMkLst>
            <pc:docMk/>
            <pc:sldMk cId="57539871" sldId="259"/>
            <ac:spMk id="4" creationId="{C054F251-F597-4222-8656-5387D7E1E6AE}"/>
          </ac:spMkLst>
        </pc:spChg>
        <pc:spChg chg="add del">
          <ac:chgData name="DE, Praloy (Cognizant)" userId="530529e0-cf64-4257-b315-b91363c45d95" providerId="ADAL" clId="{3C421A66-F3B2-4110-A4B6-BDC6805032A5}" dt="2021-07-24T18:11:54.854" v="919" actId="26606"/>
          <ac:spMkLst>
            <pc:docMk/>
            <pc:sldMk cId="57539871" sldId="259"/>
            <ac:spMk id="11" creationId="{45D37F4E-DDB4-456B-97E0-9937730A039F}"/>
          </ac:spMkLst>
        </pc:spChg>
        <pc:spChg chg="add del">
          <ac:chgData name="DE, Praloy (Cognizant)" userId="530529e0-cf64-4257-b315-b91363c45d95" providerId="ADAL" clId="{3C421A66-F3B2-4110-A4B6-BDC6805032A5}" dt="2021-07-24T18:11:54.854" v="919" actId="26606"/>
          <ac:spMkLst>
            <pc:docMk/>
            <pc:sldMk cId="57539871" sldId="259"/>
            <ac:spMk id="13" creationId="{B2DD41CD-8F47-4F56-AD12-4E2FF7696987}"/>
          </ac:spMkLst>
        </pc:spChg>
        <pc:spChg chg="add del">
          <ac:chgData name="DE, Praloy (Cognizant)" userId="530529e0-cf64-4257-b315-b91363c45d95" providerId="ADAL" clId="{3C421A66-F3B2-4110-A4B6-BDC6805032A5}" dt="2021-07-24T18:12:08.013" v="923" actId="26606"/>
          <ac:spMkLst>
            <pc:docMk/>
            <pc:sldMk cId="57539871" sldId="259"/>
            <ac:spMk id="17" creationId="{F944E337-3E5D-4A1F-A5A1-2057F25B8A7B}"/>
          </ac:spMkLst>
        </pc:spChg>
        <pc:spChg chg="add del">
          <ac:chgData name="DE, Praloy (Cognizant)" userId="530529e0-cf64-4257-b315-b91363c45d95" providerId="ADAL" clId="{3C421A66-F3B2-4110-A4B6-BDC6805032A5}" dt="2021-07-24T18:12:08.013" v="923" actId="26606"/>
          <ac:spMkLst>
            <pc:docMk/>
            <pc:sldMk cId="57539871" sldId="259"/>
            <ac:spMk id="18" creationId="{4DA50D69-7CF7-4844-B844-A2B821C77F24}"/>
          </ac:spMkLst>
        </pc:spChg>
        <pc:spChg chg="add del">
          <ac:chgData name="DE, Praloy (Cognizant)" userId="530529e0-cf64-4257-b315-b91363c45d95" providerId="ADAL" clId="{3C421A66-F3B2-4110-A4B6-BDC6805032A5}" dt="2021-07-24T18:12:49.568" v="943" actId="26606"/>
          <ac:spMkLst>
            <pc:docMk/>
            <pc:sldMk cId="57539871" sldId="259"/>
            <ac:spMk id="20" creationId="{CF62D2A7-8207-488C-9F46-316BA81A16C8}"/>
          </ac:spMkLst>
        </pc:spChg>
        <pc:spChg chg="add del">
          <ac:chgData name="DE, Praloy (Cognizant)" userId="530529e0-cf64-4257-b315-b91363c45d95" providerId="ADAL" clId="{3C421A66-F3B2-4110-A4B6-BDC6805032A5}" dt="2021-07-24T18:12:22.211" v="926" actId="26606"/>
          <ac:spMkLst>
            <pc:docMk/>
            <pc:sldMk cId="57539871" sldId="259"/>
            <ac:spMk id="25" creationId="{CF62D2A7-8207-488C-9F46-316BA81A16C8}"/>
          </ac:spMkLst>
        </pc:spChg>
        <pc:spChg chg="add del">
          <ac:chgData name="DE, Praloy (Cognizant)" userId="530529e0-cf64-4257-b315-b91363c45d95" providerId="ADAL" clId="{3C421A66-F3B2-4110-A4B6-BDC6805032A5}" dt="2021-07-24T18:12:24.741" v="928" actId="26606"/>
          <ac:spMkLst>
            <pc:docMk/>
            <pc:sldMk cId="57539871" sldId="259"/>
            <ac:spMk id="27" creationId="{4F74D28C-3268-4E35-8EE1-D92CB4A85A7D}"/>
          </ac:spMkLst>
        </pc:spChg>
        <pc:spChg chg="add del">
          <ac:chgData name="DE, Praloy (Cognizant)" userId="530529e0-cf64-4257-b315-b91363c45d95" providerId="ADAL" clId="{3C421A66-F3B2-4110-A4B6-BDC6805032A5}" dt="2021-07-24T18:12:28.005" v="930" actId="26606"/>
          <ac:spMkLst>
            <pc:docMk/>
            <pc:sldMk cId="57539871" sldId="259"/>
            <ac:spMk id="30" creationId="{E8A8EAB8-D2FF-444D-B34B-7D32F106AD0E}"/>
          </ac:spMkLst>
        </pc:spChg>
        <pc:spChg chg="add del">
          <ac:chgData name="DE, Praloy (Cognizant)" userId="530529e0-cf64-4257-b315-b91363c45d95" providerId="ADAL" clId="{3C421A66-F3B2-4110-A4B6-BDC6805032A5}" dt="2021-07-24T18:12:33.037" v="932" actId="26606"/>
          <ac:spMkLst>
            <pc:docMk/>
            <pc:sldMk cId="57539871" sldId="259"/>
            <ac:spMk id="33" creationId="{4F74D28C-3268-4E35-8EE1-D92CB4A85A7D}"/>
          </ac:spMkLst>
        </pc:spChg>
        <pc:spChg chg="add del">
          <ac:chgData name="DE, Praloy (Cognizant)" userId="530529e0-cf64-4257-b315-b91363c45d95" providerId="ADAL" clId="{3C421A66-F3B2-4110-A4B6-BDC6805032A5}" dt="2021-07-24T18:12:36.624" v="934" actId="26606"/>
          <ac:spMkLst>
            <pc:docMk/>
            <pc:sldMk cId="57539871" sldId="259"/>
            <ac:spMk id="35" creationId="{4F74D28C-3268-4E35-8EE1-D92CB4A85A7D}"/>
          </ac:spMkLst>
        </pc:spChg>
        <pc:spChg chg="add del">
          <ac:chgData name="DE, Praloy (Cognizant)" userId="530529e0-cf64-4257-b315-b91363c45d95" providerId="ADAL" clId="{3C421A66-F3B2-4110-A4B6-BDC6805032A5}" dt="2021-07-24T18:12:37.944" v="936" actId="26606"/>
          <ac:spMkLst>
            <pc:docMk/>
            <pc:sldMk cId="57539871" sldId="259"/>
            <ac:spMk id="37" creationId="{CF62D2A7-8207-488C-9F46-316BA81A16C8}"/>
          </ac:spMkLst>
        </pc:spChg>
        <pc:spChg chg="add del">
          <ac:chgData name="DE, Praloy (Cognizant)" userId="530529e0-cf64-4257-b315-b91363c45d95" providerId="ADAL" clId="{3C421A66-F3B2-4110-A4B6-BDC6805032A5}" dt="2021-07-24T18:12:40.384" v="938" actId="26606"/>
          <ac:spMkLst>
            <pc:docMk/>
            <pc:sldMk cId="57539871" sldId="259"/>
            <ac:spMk id="40" creationId="{CF62D2A7-8207-488C-9F46-316BA81A16C8}"/>
          </ac:spMkLst>
        </pc:spChg>
        <pc:spChg chg="add del">
          <ac:chgData name="DE, Praloy (Cognizant)" userId="530529e0-cf64-4257-b315-b91363c45d95" providerId="ADAL" clId="{3C421A66-F3B2-4110-A4B6-BDC6805032A5}" dt="2021-07-24T18:12:48.162" v="940" actId="26606"/>
          <ac:spMkLst>
            <pc:docMk/>
            <pc:sldMk cId="57539871" sldId="259"/>
            <ac:spMk id="43" creationId="{CF62D2A7-8207-488C-9F46-316BA81A16C8}"/>
          </ac:spMkLst>
        </pc:spChg>
        <pc:spChg chg="add del">
          <ac:chgData name="DE, Praloy (Cognizant)" userId="530529e0-cf64-4257-b315-b91363c45d95" providerId="ADAL" clId="{3C421A66-F3B2-4110-A4B6-BDC6805032A5}" dt="2021-07-24T18:12:49.561" v="942" actId="26606"/>
          <ac:spMkLst>
            <pc:docMk/>
            <pc:sldMk cId="57539871" sldId="259"/>
            <ac:spMk id="45" creationId="{1155AF8B-B903-43FB-9275-555EDC38AC2C}"/>
          </ac:spMkLst>
        </pc:spChg>
        <pc:spChg chg="add del">
          <ac:chgData name="DE, Praloy (Cognizant)" userId="530529e0-cf64-4257-b315-b91363c45d95" providerId="ADAL" clId="{3C421A66-F3B2-4110-A4B6-BDC6805032A5}" dt="2021-07-24T18:12:49.561" v="942" actId="26606"/>
          <ac:spMkLst>
            <pc:docMk/>
            <pc:sldMk cId="57539871" sldId="259"/>
            <ac:spMk id="46" creationId="{CF62D2A7-8207-488C-9F46-316BA81A16C8}"/>
          </ac:spMkLst>
        </pc:spChg>
        <pc:spChg chg="add del">
          <ac:chgData name="DE, Praloy (Cognizant)" userId="530529e0-cf64-4257-b315-b91363c45d95" providerId="ADAL" clId="{3C421A66-F3B2-4110-A4B6-BDC6805032A5}" dt="2021-07-24T18:13:24.849" v="948" actId="26606"/>
          <ac:spMkLst>
            <pc:docMk/>
            <pc:sldMk cId="57539871" sldId="259"/>
            <ac:spMk id="48" creationId="{4F74D28C-3268-4E35-8EE1-D92CB4A85A7D}"/>
          </ac:spMkLst>
        </pc:spChg>
        <pc:spChg chg="add mod">
          <ac:chgData name="DE, Praloy (Cognizant)" userId="530529e0-cf64-4257-b315-b91363c45d95" providerId="ADAL" clId="{3C421A66-F3B2-4110-A4B6-BDC6805032A5}" dt="2021-07-25T04:39:19.764" v="1239" actId="108"/>
          <ac:spMkLst>
            <pc:docMk/>
            <pc:sldMk cId="57539871" sldId="259"/>
            <ac:spMk id="49" creationId="{1155AF8B-B903-43FB-9275-555EDC38AC2C}"/>
          </ac:spMkLst>
        </pc:spChg>
        <pc:spChg chg="add del">
          <ac:chgData name="DE, Praloy (Cognizant)" userId="530529e0-cf64-4257-b315-b91363c45d95" providerId="ADAL" clId="{3C421A66-F3B2-4110-A4B6-BDC6805032A5}" dt="2021-07-24T18:13:43.059" v="950" actId="26606"/>
          <ac:spMkLst>
            <pc:docMk/>
            <pc:sldMk cId="57539871" sldId="259"/>
            <ac:spMk id="56" creationId="{CF62D2A7-8207-488C-9F46-316BA81A16C8}"/>
          </ac:spMkLst>
        </pc:spChg>
        <pc:spChg chg="add">
          <ac:chgData name="DE, Praloy (Cognizant)" userId="530529e0-cf64-4257-b315-b91363c45d95" providerId="ADAL" clId="{3C421A66-F3B2-4110-A4B6-BDC6805032A5}" dt="2021-07-24T18:13:43.059" v="950" actId="26606"/>
          <ac:spMkLst>
            <pc:docMk/>
            <pc:sldMk cId="57539871" sldId="259"/>
            <ac:spMk id="61" creationId="{E0D60ECE-8986-45DC-B7FE-EC7699B466B8}"/>
          </ac:spMkLst>
        </pc:spChg>
        <pc:spChg chg="add">
          <ac:chgData name="DE, Praloy (Cognizant)" userId="530529e0-cf64-4257-b315-b91363c45d95" providerId="ADAL" clId="{3C421A66-F3B2-4110-A4B6-BDC6805032A5}" dt="2021-07-24T18:13:43.059" v="950" actId="26606"/>
          <ac:spMkLst>
            <pc:docMk/>
            <pc:sldMk cId="57539871" sldId="259"/>
            <ac:spMk id="63" creationId="{96964194-5878-40D2-8EC0-DDC58387FA56}"/>
          </ac:spMkLst>
        </pc:spChg>
        <pc:graphicFrameChg chg="add del">
          <ac:chgData name="DE, Praloy (Cognizant)" userId="530529e0-cf64-4257-b315-b91363c45d95" providerId="ADAL" clId="{3C421A66-F3B2-4110-A4B6-BDC6805032A5}" dt="2021-07-24T18:12:37.944" v="936" actId="26606"/>
          <ac:graphicFrameMkLst>
            <pc:docMk/>
            <pc:sldMk cId="57539871" sldId="259"/>
            <ac:graphicFrameMk id="22" creationId="{0D22E1EB-37B0-4AC1-A798-96D416C9CC3A}"/>
          </ac:graphicFrameMkLst>
        </pc:graphicFrameChg>
        <pc:graphicFrameChg chg="add del">
          <ac:chgData name="DE, Praloy (Cognizant)" userId="530529e0-cf64-4257-b315-b91363c45d95" providerId="ADAL" clId="{3C421A66-F3B2-4110-A4B6-BDC6805032A5}" dt="2021-07-24T18:12:40.384" v="938" actId="26606"/>
          <ac:graphicFrameMkLst>
            <pc:docMk/>
            <pc:sldMk cId="57539871" sldId="259"/>
            <ac:graphicFrameMk id="39" creationId="{15C931FD-20EF-4DB7-9FDB-BD56C154AC98}"/>
          </ac:graphicFrameMkLst>
        </pc:graphicFrameChg>
        <pc:graphicFrameChg chg="add del">
          <ac:chgData name="DE, Praloy (Cognizant)" userId="530529e0-cf64-4257-b315-b91363c45d95" providerId="ADAL" clId="{3C421A66-F3B2-4110-A4B6-BDC6805032A5}" dt="2021-07-24T18:12:48.162" v="940" actId="26606"/>
          <ac:graphicFrameMkLst>
            <pc:docMk/>
            <pc:sldMk cId="57539871" sldId="259"/>
            <ac:graphicFrameMk id="42" creationId="{0D22E1EB-37B0-4AC1-A798-96D416C9CC3A}"/>
          </ac:graphicFrameMkLst>
        </pc:graphicFrameChg>
        <pc:picChg chg="add mod ord">
          <ac:chgData name="DE, Praloy (Cognizant)" userId="530529e0-cf64-4257-b315-b91363c45d95" providerId="ADAL" clId="{3C421A66-F3B2-4110-A4B6-BDC6805032A5}" dt="2021-07-24T18:13:43.059" v="950" actId="26606"/>
          <ac:picMkLst>
            <pc:docMk/>
            <pc:sldMk cId="57539871" sldId="259"/>
            <ac:picMk id="6" creationId="{270BE70A-CD38-4B5C-905D-09B032C2E491}"/>
          </ac:picMkLst>
        </pc:picChg>
        <pc:cxnChg chg="add del">
          <ac:chgData name="DE, Praloy (Cognizant)" userId="530529e0-cf64-4257-b315-b91363c45d95" providerId="ADAL" clId="{3C421A66-F3B2-4110-A4B6-BDC6805032A5}" dt="2021-07-24T18:12:04.388" v="921" actId="26606"/>
          <ac:cxnSpMkLst>
            <pc:docMk/>
            <pc:sldMk cId="57539871" sldId="259"/>
            <ac:cxnSpMk id="15" creationId="{E4A809D5-3600-46D4-A466-67F2349A54FB}"/>
          </ac:cxnSpMkLst>
        </pc:cxnChg>
        <pc:cxnChg chg="add del">
          <ac:chgData name="DE, Praloy (Cognizant)" userId="530529e0-cf64-4257-b315-b91363c45d95" providerId="ADAL" clId="{3C421A66-F3B2-4110-A4B6-BDC6805032A5}" dt="2021-07-24T18:12:28.005" v="930" actId="26606"/>
          <ac:cxnSpMkLst>
            <pc:docMk/>
            <pc:sldMk cId="57539871" sldId="259"/>
            <ac:cxnSpMk id="29" creationId="{F11AD06B-AB20-4097-8606-5DA00DBACE88}"/>
          </ac:cxnSpMkLst>
        </pc:cxnChg>
        <pc:cxnChg chg="add del">
          <ac:chgData name="DE, Praloy (Cognizant)" userId="530529e0-cf64-4257-b315-b91363c45d95" providerId="ADAL" clId="{3C421A66-F3B2-4110-A4B6-BDC6805032A5}" dt="2021-07-24T18:12:28.005" v="930" actId="26606"/>
          <ac:cxnSpMkLst>
            <pc:docMk/>
            <pc:sldMk cId="57539871" sldId="259"/>
            <ac:cxnSpMk id="31" creationId="{EEA38897-7BA3-4408-8083-3235339C4A60}"/>
          </ac:cxnSpMkLst>
        </pc:cxnChg>
        <pc:cxnChg chg="add del">
          <ac:chgData name="DE, Praloy (Cognizant)" userId="530529e0-cf64-4257-b315-b91363c45d95" providerId="ADAL" clId="{3C421A66-F3B2-4110-A4B6-BDC6805032A5}" dt="2021-07-24T18:13:24.843" v="947" actId="26606"/>
          <ac:cxnSpMkLst>
            <pc:docMk/>
            <pc:sldMk cId="57539871" sldId="259"/>
            <ac:cxnSpMk id="54" creationId="{A7F400EE-A8A5-48AF-B4D6-291B52C6F0B0}"/>
          </ac:cxnSpMkLst>
        </pc:cxnChg>
      </pc:sldChg>
      <pc:sldChg chg="addSp delSp modSp mod">
        <pc:chgData name="DE, Praloy (Cognizant)" userId="530529e0-cf64-4257-b315-b91363c45d95" providerId="ADAL" clId="{3C421A66-F3B2-4110-A4B6-BDC6805032A5}" dt="2021-07-31T15:48:25.565" v="1576" actId="11529"/>
        <pc:sldMkLst>
          <pc:docMk/>
          <pc:sldMk cId="2788436545" sldId="260"/>
        </pc:sldMkLst>
        <pc:spChg chg="mod">
          <ac:chgData name="DE, Praloy (Cognizant)" userId="530529e0-cf64-4257-b315-b91363c45d95" providerId="ADAL" clId="{3C421A66-F3B2-4110-A4B6-BDC6805032A5}" dt="2021-07-26T09:53:39.071" v="1481" actId="20577"/>
          <ac:spMkLst>
            <pc:docMk/>
            <pc:sldMk cId="2788436545" sldId="260"/>
            <ac:spMk id="2" creationId="{25CDF228-8998-4904-A028-1B8AE108AD50}"/>
          </ac:spMkLst>
        </pc:spChg>
        <pc:spChg chg="add del mod">
          <ac:chgData name="DE, Praloy (Cognizant)" userId="530529e0-cf64-4257-b315-b91363c45d95" providerId="ADAL" clId="{3C421A66-F3B2-4110-A4B6-BDC6805032A5}" dt="2021-07-25T04:50:16.896" v="1289" actId="478"/>
          <ac:spMkLst>
            <pc:docMk/>
            <pc:sldMk cId="2788436545" sldId="260"/>
            <ac:spMk id="12" creationId="{E6FB65FB-929C-40EA-AC8A-5B1EF50FFE24}"/>
          </ac:spMkLst>
        </pc:spChg>
        <pc:spChg chg="add mod">
          <ac:chgData name="DE, Praloy (Cognizant)" userId="530529e0-cf64-4257-b315-b91363c45d95" providerId="ADAL" clId="{3C421A66-F3B2-4110-A4B6-BDC6805032A5}" dt="2021-07-26T10:17:58.032" v="1487" actId="14100"/>
          <ac:spMkLst>
            <pc:docMk/>
            <pc:sldMk cId="2788436545" sldId="260"/>
            <ac:spMk id="13" creationId="{4A1C7372-8DD5-40B8-B957-A67CF228DB0F}"/>
          </ac:spMkLst>
        </pc:spChg>
        <pc:spChg chg="mod">
          <ac:chgData name="DE, Praloy (Cognizant)" userId="530529e0-cf64-4257-b315-b91363c45d95" providerId="ADAL" clId="{3C421A66-F3B2-4110-A4B6-BDC6805032A5}" dt="2021-07-26T10:21:03.034" v="1546" actId="20577"/>
          <ac:spMkLst>
            <pc:docMk/>
            <pc:sldMk cId="2788436545" sldId="260"/>
            <ac:spMk id="143" creationId="{278B2798-1496-4D25-AA09-21C3ED6C2DB5}"/>
          </ac:spMkLst>
        </pc:spChg>
        <pc:spChg chg="mod">
          <ac:chgData name="DE, Praloy (Cognizant)" userId="530529e0-cf64-4257-b315-b91363c45d95" providerId="ADAL" clId="{3C421A66-F3B2-4110-A4B6-BDC6805032A5}" dt="2021-07-25T04:50:45.579" v="1290" actId="20577"/>
          <ac:spMkLst>
            <pc:docMk/>
            <pc:sldMk cId="2788436545" sldId="260"/>
            <ac:spMk id="152" creationId="{4B684B97-9B42-4658-9E88-76A55255BE94}"/>
          </ac:spMkLst>
        </pc:spChg>
        <pc:spChg chg="mod">
          <ac:chgData name="DE, Praloy (Cognizant)" userId="530529e0-cf64-4257-b315-b91363c45d95" providerId="ADAL" clId="{3C421A66-F3B2-4110-A4B6-BDC6805032A5}" dt="2021-07-26T10:21:40.627" v="1555" actId="20577"/>
          <ac:spMkLst>
            <pc:docMk/>
            <pc:sldMk cId="2788436545" sldId="260"/>
            <ac:spMk id="153" creationId="{9EF7BAB9-4FE6-46C1-95C7-B3BC033ED15F}"/>
          </ac:spMkLst>
        </pc:spChg>
        <pc:spChg chg="mod">
          <ac:chgData name="DE, Praloy (Cognizant)" userId="530529e0-cf64-4257-b315-b91363c45d95" providerId="ADAL" clId="{3C421A66-F3B2-4110-A4B6-BDC6805032A5}" dt="2021-07-25T04:51:26.412" v="1292" actId="20577"/>
          <ac:spMkLst>
            <pc:docMk/>
            <pc:sldMk cId="2788436545" sldId="260"/>
            <ac:spMk id="207" creationId="{3645947A-B0C7-48F1-8436-C5345E367724}"/>
          </ac:spMkLst>
        </pc:spChg>
        <pc:spChg chg="add del mod">
          <ac:chgData name="DE, Praloy (Cognizant)" userId="530529e0-cf64-4257-b315-b91363c45d95" providerId="ADAL" clId="{3C421A66-F3B2-4110-A4B6-BDC6805032A5}" dt="2021-07-24T10:27:26.503" v="69" actId="478"/>
          <ac:spMkLst>
            <pc:docMk/>
            <pc:sldMk cId="2788436545" sldId="260"/>
            <ac:spMk id="213" creationId="{41D70A40-3E8E-42E8-840B-12A92818C8AA}"/>
          </ac:spMkLst>
        </pc:spChg>
        <pc:spChg chg="add mod">
          <ac:chgData name="DE, Praloy (Cognizant)" userId="530529e0-cf64-4257-b315-b91363c45d95" providerId="ADAL" clId="{3C421A66-F3B2-4110-A4B6-BDC6805032A5}" dt="2021-07-24T17:58:32.357" v="913" actId="20577"/>
          <ac:spMkLst>
            <pc:docMk/>
            <pc:sldMk cId="2788436545" sldId="260"/>
            <ac:spMk id="216" creationId="{30D4D5DD-A320-4466-81A2-CA4A1BA77049}"/>
          </ac:spMkLst>
        </pc:spChg>
        <pc:picChg chg="add mod">
          <ac:chgData name="DE, Praloy (Cognizant)" userId="530529e0-cf64-4257-b315-b91363c45d95" providerId="ADAL" clId="{3C421A66-F3B2-4110-A4B6-BDC6805032A5}" dt="2021-07-25T04:46:09.422" v="1282" actId="1076"/>
          <ac:picMkLst>
            <pc:docMk/>
            <pc:sldMk cId="2788436545" sldId="260"/>
            <ac:picMk id="5" creationId="{83EFC1E0-55E6-40DC-93ED-22483A419611}"/>
          </ac:picMkLst>
        </pc:picChg>
        <pc:picChg chg="del">
          <ac:chgData name="DE, Praloy (Cognizant)" userId="530529e0-cf64-4257-b315-b91363c45d95" providerId="ADAL" clId="{3C421A66-F3B2-4110-A4B6-BDC6805032A5}" dt="2021-07-25T04:49:58.611" v="1285" actId="478"/>
          <ac:picMkLst>
            <pc:docMk/>
            <pc:sldMk cId="2788436545" sldId="260"/>
            <ac:picMk id="6" creationId="{9D746339-B769-4F9F-B36C-93B9117F017F}"/>
          </ac:picMkLst>
        </pc:picChg>
        <pc:picChg chg="add mod">
          <ac:chgData name="DE, Praloy (Cognizant)" userId="530529e0-cf64-4257-b315-b91363c45d95" providerId="ADAL" clId="{3C421A66-F3B2-4110-A4B6-BDC6805032A5}" dt="2021-07-25T04:50:07.692" v="1288" actId="14100"/>
          <ac:picMkLst>
            <pc:docMk/>
            <pc:sldMk cId="2788436545" sldId="260"/>
            <ac:picMk id="9" creationId="{48E7B471-F03B-43B9-AA58-38462DF112A6}"/>
          </ac:picMkLst>
        </pc:picChg>
        <pc:picChg chg="add mod">
          <ac:chgData name="DE, Praloy (Cognizant)" userId="530529e0-cf64-4257-b315-b91363c45d95" providerId="ADAL" clId="{3C421A66-F3B2-4110-A4B6-BDC6805032A5}" dt="2021-07-26T10:22:06.766" v="1563" actId="14100"/>
          <ac:picMkLst>
            <pc:docMk/>
            <pc:sldMk cId="2788436545" sldId="260"/>
            <ac:picMk id="15" creationId="{E21C08CD-F2AC-4A6A-B40B-E20B1A93F08E}"/>
          </ac:picMkLst>
        </pc:picChg>
        <pc:picChg chg="add mod">
          <ac:chgData name="DE, Praloy (Cognizant)" userId="530529e0-cf64-4257-b315-b91363c45d95" providerId="ADAL" clId="{3C421A66-F3B2-4110-A4B6-BDC6805032A5}" dt="2021-07-26T10:22:02.961" v="1562" actId="1076"/>
          <ac:picMkLst>
            <pc:docMk/>
            <pc:sldMk cId="2788436545" sldId="260"/>
            <ac:picMk id="17" creationId="{100ADF70-4EAB-415D-8D91-625E7CB03F71}"/>
          </ac:picMkLst>
        </pc:picChg>
        <pc:picChg chg="del mod">
          <ac:chgData name="DE, Praloy (Cognizant)" userId="530529e0-cf64-4257-b315-b91363c45d95" providerId="ADAL" clId="{3C421A66-F3B2-4110-A4B6-BDC6805032A5}" dt="2021-07-25T04:45:48.647" v="1279" actId="478"/>
          <ac:picMkLst>
            <pc:docMk/>
            <pc:sldMk cId="2788436545" sldId="260"/>
            <ac:picMk id="130" creationId="{CB70E9C7-128D-4154-816C-6D44DCFB4092}"/>
          </ac:picMkLst>
        </pc:picChg>
        <pc:picChg chg="del mod">
          <ac:chgData name="DE, Praloy (Cognizant)" userId="530529e0-cf64-4257-b315-b91363c45d95" providerId="ADAL" clId="{3C421A66-F3B2-4110-A4B6-BDC6805032A5}" dt="2021-07-24T10:20:31.087" v="30" actId="478"/>
          <ac:picMkLst>
            <pc:docMk/>
            <pc:sldMk cId="2788436545" sldId="260"/>
            <ac:picMk id="132" creationId="{04029D2C-FE4D-46B8-B3E8-DFD2D8F46C46}"/>
          </ac:picMkLst>
        </pc:picChg>
        <pc:picChg chg="del">
          <ac:chgData name="DE, Praloy (Cognizant)" userId="530529e0-cf64-4257-b315-b91363c45d95" providerId="ADAL" clId="{3C421A66-F3B2-4110-A4B6-BDC6805032A5}" dt="2021-07-26T10:21:09.285" v="1547" actId="478"/>
          <ac:picMkLst>
            <pc:docMk/>
            <pc:sldMk cId="2788436545" sldId="260"/>
            <ac:picMk id="159" creationId="{1EF38CAF-9930-4886-9EAF-7005246E32FD}"/>
          </ac:picMkLst>
        </pc:picChg>
        <pc:picChg chg="add mod">
          <ac:chgData name="DE, Praloy (Cognizant)" userId="530529e0-cf64-4257-b315-b91363c45d95" providerId="ADAL" clId="{3C421A66-F3B2-4110-A4B6-BDC6805032A5}" dt="2021-07-24T10:19:53.087" v="28" actId="1076"/>
          <ac:picMkLst>
            <pc:docMk/>
            <pc:sldMk cId="2788436545" sldId="260"/>
            <ac:picMk id="212" creationId="{48270D7B-6C41-4EA2-97F7-72807D516BA7}"/>
          </ac:picMkLst>
        </pc:picChg>
        <pc:picChg chg="add mod">
          <ac:chgData name="DE, Praloy (Cognizant)" userId="530529e0-cf64-4257-b315-b91363c45d95" providerId="ADAL" clId="{3C421A66-F3B2-4110-A4B6-BDC6805032A5}" dt="2021-07-24T16:58:04.265" v="146" actId="14100"/>
          <ac:picMkLst>
            <pc:docMk/>
            <pc:sldMk cId="2788436545" sldId="260"/>
            <ac:picMk id="215" creationId="{B8FB7066-844D-4A94-A8B5-1CB15C3AE19C}"/>
          </ac:picMkLst>
        </pc:picChg>
        <pc:cxnChg chg="add">
          <ac:chgData name="DE, Praloy (Cognizant)" userId="530529e0-cf64-4257-b315-b91363c45d95" providerId="ADAL" clId="{3C421A66-F3B2-4110-A4B6-BDC6805032A5}" dt="2021-07-31T15:48:15.878" v="1574" actId="11529"/>
          <ac:cxnSpMkLst>
            <pc:docMk/>
            <pc:sldMk cId="2788436545" sldId="260"/>
            <ac:cxnSpMk id="6" creationId="{0A96C9CC-55D1-469A-9030-3391B28FF26F}"/>
          </ac:cxnSpMkLst>
        </pc:cxnChg>
        <pc:cxnChg chg="add">
          <ac:chgData name="DE, Praloy (Cognizant)" userId="530529e0-cf64-4257-b315-b91363c45d95" providerId="ADAL" clId="{3C421A66-F3B2-4110-A4B6-BDC6805032A5}" dt="2021-07-31T15:48:21.325" v="1575" actId="11529"/>
          <ac:cxnSpMkLst>
            <pc:docMk/>
            <pc:sldMk cId="2788436545" sldId="260"/>
            <ac:cxnSpMk id="11" creationId="{E8C1B510-7367-485E-A547-1A39035DFDDB}"/>
          </ac:cxnSpMkLst>
        </pc:cxnChg>
        <pc:cxnChg chg="add">
          <ac:chgData name="DE, Praloy (Cognizant)" userId="530529e0-cf64-4257-b315-b91363c45d95" providerId="ADAL" clId="{3C421A66-F3B2-4110-A4B6-BDC6805032A5}" dt="2021-07-31T15:48:25.565" v="1576" actId="11529"/>
          <ac:cxnSpMkLst>
            <pc:docMk/>
            <pc:sldMk cId="2788436545" sldId="260"/>
            <ac:cxnSpMk id="14" creationId="{55B7D120-C71B-4CB0-9FAC-8790B876157E}"/>
          </ac:cxnSpMkLst>
        </pc:cxnChg>
        <pc:cxnChg chg="del">
          <ac:chgData name="DE, Praloy (Cognizant)" userId="530529e0-cf64-4257-b315-b91363c45d95" providerId="ADAL" clId="{3C421A66-F3B2-4110-A4B6-BDC6805032A5}" dt="2021-07-26T10:17:28.057" v="1482" actId="478"/>
          <ac:cxnSpMkLst>
            <pc:docMk/>
            <pc:sldMk cId="2788436545" sldId="260"/>
            <ac:cxnSpMk id="140" creationId="{B68A17A6-DD05-4EE6-AD3C-B9C001A263DA}"/>
          </ac:cxnSpMkLst>
        </pc:cxnChg>
        <pc:cxnChg chg="del">
          <ac:chgData name="DE, Praloy (Cognizant)" userId="530529e0-cf64-4257-b315-b91363c45d95" providerId="ADAL" clId="{3C421A66-F3B2-4110-A4B6-BDC6805032A5}" dt="2021-07-26T10:17:32.223" v="1483" actId="478"/>
          <ac:cxnSpMkLst>
            <pc:docMk/>
            <pc:sldMk cId="2788436545" sldId="260"/>
            <ac:cxnSpMk id="149" creationId="{48A3BA81-875A-4301-9799-4ACB9E4E4824}"/>
          </ac:cxnSpMkLst>
        </pc:cxnChg>
        <pc:cxnChg chg="mod">
          <ac:chgData name="DE, Praloy (Cognizant)" userId="530529e0-cf64-4257-b315-b91363c45d95" providerId="ADAL" clId="{3C421A66-F3B2-4110-A4B6-BDC6805032A5}" dt="2021-07-25T04:50:53.548" v="1291" actId="1076"/>
          <ac:cxnSpMkLst>
            <pc:docMk/>
            <pc:sldMk cId="2788436545" sldId="260"/>
            <ac:cxnSpMk id="156" creationId="{D63E35E9-937F-48CE-B64E-2A0F63FA4553}"/>
          </ac:cxnSpMkLst>
        </pc:cxnChg>
      </pc:sldChg>
      <pc:sldChg chg="addSp delSp modSp new mod setBg setClrOvrMap">
        <pc:chgData name="DE, Praloy (Cognizant)" userId="530529e0-cf64-4257-b315-b91363c45d95" providerId="ADAL" clId="{3C421A66-F3B2-4110-A4B6-BDC6805032A5}" dt="2021-07-30T16:31:56.817" v="1571" actId="1076"/>
        <pc:sldMkLst>
          <pc:docMk/>
          <pc:sldMk cId="3982979256" sldId="261"/>
        </pc:sldMkLst>
        <pc:spChg chg="mod">
          <ac:chgData name="DE, Praloy (Cognizant)" userId="530529e0-cf64-4257-b315-b91363c45d95" providerId="ADAL" clId="{3C421A66-F3B2-4110-A4B6-BDC6805032A5}" dt="2021-07-25T05:30:41.020" v="1330" actId="1076"/>
          <ac:spMkLst>
            <pc:docMk/>
            <pc:sldMk cId="3982979256" sldId="261"/>
            <ac:spMk id="2" creationId="{D9A3F37A-9C24-458C-996D-B1027049956E}"/>
          </ac:spMkLst>
        </pc:spChg>
        <pc:spChg chg="del mod">
          <ac:chgData name="DE, Praloy (Cognizant)" userId="530529e0-cf64-4257-b315-b91363c45d95" providerId="ADAL" clId="{3C421A66-F3B2-4110-A4B6-BDC6805032A5}" dt="2021-07-24T18:14:24.471" v="952" actId="26606"/>
          <ac:spMkLst>
            <pc:docMk/>
            <pc:sldMk cId="3982979256" sldId="261"/>
            <ac:spMk id="3" creationId="{0C04DDDA-9DAC-4931-8ADF-F91B9A62111A}"/>
          </ac:spMkLst>
        </pc:spChg>
        <pc:spChg chg="mod">
          <ac:chgData name="DE, Praloy (Cognizant)" userId="530529e0-cf64-4257-b315-b91363c45d95" providerId="ADAL" clId="{3C421A66-F3B2-4110-A4B6-BDC6805032A5}" dt="2021-07-24T18:16:23.816" v="967" actId="26606"/>
          <ac:spMkLst>
            <pc:docMk/>
            <pc:sldMk cId="3982979256" sldId="261"/>
            <ac:spMk id="4" creationId="{A1BA668C-C2D2-468E-95BF-865E381AF8EC}"/>
          </ac:spMkLst>
        </pc:spChg>
        <pc:spChg chg="add del">
          <ac:chgData name="DE, Praloy (Cognizant)" userId="530529e0-cf64-4257-b315-b91363c45d95" providerId="ADAL" clId="{3C421A66-F3B2-4110-A4B6-BDC6805032A5}" dt="2021-07-24T18:16:23.816" v="967" actId="26606"/>
          <ac:spMkLst>
            <pc:docMk/>
            <pc:sldMk cId="3982979256" sldId="261"/>
            <ac:spMk id="10" creationId="{42285737-90EE-47DC-AC80-8AE156B11969}"/>
          </ac:spMkLst>
        </pc:spChg>
        <pc:spChg chg="add del">
          <ac:chgData name="DE, Praloy (Cognizant)" userId="530529e0-cf64-4257-b315-b91363c45d95" providerId="ADAL" clId="{3C421A66-F3B2-4110-A4B6-BDC6805032A5}" dt="2021-07-24T18:15:30.135" v="960" actId="26606"/>
          <ac:spMkLst>
            <pc:docMk/>
            <pc:sldMk cId="3982979256" sldId="261"/>
            <ac:spMk id="20" creationId="{56C20283-73E0-40EC-8AD8-057F581F64C2}"/>
          </ac:spMkLst>
        </pc:spChg>
        <pc:spChg chg="add del">
          <ac:chgData name="DE, Praloy (Cognizant)" userId="530529e0-cf64-4257-b315-b91363c45d95" providerId="ADAL" clId="{3C421A66-F3B2-4110-A4B6-BDC6805032A5}" dt="2021-07-24T18:15:30.135" v="960" actId="26606"/>
          <ac:spMkLst>
            <pc:docMk/>
            <pc:sldMk cId="3982979256" sldId="261"/>
            <ac:spMk id="21" creationId="{3FCC729B-E528-40C3-82D3-BA4375575E87}"/>
          </ac:spMkLst>
        </pc:spChg>
        <pc:spChg chg="add del">
          <ac:chgData name="DE, Praloy (Cognizant)" userId="530529e0-cf64-4257-b315-b91363c45d95" providerId="ADAL" clId="{3C421A66-F3B2-4110-A4B6-BDC6805032A5}" dt="2021-07-24T18:15:03.494" v="955" actId="26606"/>
          <ac:spMkLst>
            <pc:docMk/>
            <pc:sldMk cId="3982979256" sldId="261"/>
            <ac:spMk id="23" creationId="{CF62D2A7-8207-488C-9F46-316BA81A16C8}"/>
          </ac:spMkLst>
        </pc:spChg>
        <pc:spChg chg="add del">
          <ac:chgData name="DE, Praloy (Cognizant)" userId="530529e0-cf64-4257-b315-b91363c45d95" providerId="ADAL" clId="{3C421A66-F3B2-4110-A4B6-BDC6805032A5}" dt="2021-07-24T18:15:16.391" v="957" actId="26606"/>
          <ac:spMkLst>
            <pc:docMk/>
            <pc:sldMk cId="3982979256" sldId="261"/>
            <ac:spMk id="25" creationId="{9228552E-C8B1-4A80-8448-0787CE0FC704}"/>
          </ac:spMkLst>
        </pc:spChg>
        <pc:spChg chg="add del">
          <ac:chgData name="DE, Praloy (Cognizant)" userId="530529e0-cf64-4257-b315-b91363c45d95" providerId="ADAL" clId="{3C421A66-F3B2-4110-A4B6-BDC6805032A5}" dt="2021-07-24T18:15:30.135" v="960" actId="26606"/>
          <ac:spMkLst>
            <pc:docMk/>
            <pc:sldMk cId="3982979256" sldId="261"/>
            <ac:spMk id="27" creationId="{58F1FB8D-1842-4A04-998D-6CF047AB2790}"/>
          </ac:spMkLst>
        </pc:spChg>
        <pc:spChg chg="add del">
          <ac:chgData name="DE, Praloy (Cognizant)" userId="530529e0-cf64-4257-b315-b91363c45d95" providerId="ADAL" clId="{3C421A66-F3B2-4110-A4B6-BDC6805032A5}" dt="2021-07-24T18:15:37.433" v="962" actId="26606"/>
          <ac:spMkLst>
            <pc:docMk/>
            <pc:sldMk cId="3982979256" sldId="261"/>
            <ac:spMk id="29" creationId="{C5E6CFF1-2F42-4E10-9A97-F116F46F53FE}"/>
          </ac:spMkLst>
        </pc:spChg>
        <pc:spChg chg="add del">
          <ac:chgData name="DE, Praloy (Cognizant)" userId="530529e0-cf64-4257-b315-b91363c45d95" providerId="ADAL" clId="{3C421A66-F3B2-4110-A4B6-BDC6805032A5}" dt="2021-07-24T18:15:51.540" v="964" actId="26606"/>
          <ac:spMkLst>
            <pc:docMk/>
            <pc:sldMk cId="3982979256" sldId="261"/>
            <ac:spMk id="31" creationId="{F8260ED5-17F7-4158-B241-D51DD4CF1B7E}"/>
          </ac:spMkLst>
        </pc:spChg>
        <pc:spChg chg="add del">
          <ac:chgData name="DE, Praloy (Cognizant)" userId="530529e0-cf64-4257-b315-b91363c45d95" providerId="ADAL" clId="{3C421A66-F3B2-4110-A4B6-BDC6805032A5}" dt="2021-07-24T18:15:51.540" v="964" actId="26606"/>
          <ac:spMkLst>
            <pc:docMk/>
            <pc:sldMk cId="3982979256" sldId="261"/>
            <ac:spMk id="32" creationId="{A8384FB5-9ADC-4DDC-881B-597D56F5B15D}"/>
          </ac:spMkLst>
        </pc:spChg>
        <pc:spChg chg="add del">
          <ac:chgData name="DE, Praloy (Cognizant)" userId="530529e0-cf64-4257-b315-b91363c45d95" providerId="ADAL" clId="{3C421A66-F3B2-4110-A4B6-BDC6805032A5}" dt="2021-07-24T18:15:51.540" v="964" actId="26606"/>
          <ac:spMkLst>
            <pc:docMk/>
            <pc:sldMk cId="3982979256" sldId="261"/>
            <ac:spMk id="33" creationId="{91E5A9A7-95C6-4F4F-B00E-C82E07FE62EF}"/>
          </ac:spMkLst>
        </pc:spChg>
        <pc:spChg chg="add del">
          <ac:chgData name="DE, Praloy (Cognizant)" userId="530529e0-cf64-4257-b315-b91363c45d95" providerId="ADAL" clId="{3C421A66-F3B2-4110-A4B6-BDC6805032A5}" dt="2021-07-24T18:15:51.540" v="964" actId="26606"/>
          <ac:spMkLst>
            <pc:docMk/>
            <pc:sldMk cId="3982979256" sldId="261"/>
            <ac:spMk id="34" creationId="{D07DD2DE-F619-49DD-B5E7-03A290FF4ED1}"/>
          </ac:spMkLst>
        </pc:spChg>
        <pc:spChg chg="add del">
          <ac:chgData name="DE, Praloy (Cognizant)" userId="530529e0-cf64-4257-b315-b91363c45d95" providerId="ADAL" clId="{3C421A66-F3B2-4110-A4B6-BDC6805032A5}" dt="2021-07-24T18:15:51.540" v="964" actId="26606"/>
          <ac:spMkLst>
            <pc:docMk/>
            <pc:sldMk cId="3982979256" sldId="261"/>
            <ac:spMk id="35" creationId="{85149191-5F60-4A28-AAFF-039F96B0F3EC}"/>
          </ac:spMkLst>
        </pc:spChg>
        <pc:spChg chg="add del">
          <ac:chgData name="DE, Praloy (Cognizant)" userId="530529e0-cf64-4257-b315-b91363c45d95" providerId="ADAL" clId="{3C421A66-F3B2-4110-A4B6-BDC6805032A5}" dt="2021-07-24T18:16:23.816" v="967" actId="26606"/>
          <ac:spMkLst>
            <pc:docMk/>
            <pc:sldMk cId="3982979256" sldId="261"/>
            <ac:spMk id="37" creationId="{9228552E-C8B1-4A80-8448-0787CE0FC704}"/>
          </ac:spMkLst>
        </pc:spChg>
        <pc:grpChg chg="add del">
          <ac:chgData name="DE, Praloy (Cognizant)" userId="530529e0-cf64-4257-b315-b91363c45d95" providerId="ADAL" clId="{3C421A66-F3B2-4110-A4B6-BDC6805032A5}" dt="2021-07-24T18:16:23.816" v="967" actId="26606"/>
          <ac:grpSpMkLst>
            <pc:docMk/>
            <pc:sldMk cId="3982979256" sldId="261"/>
            <ac:grpSpMk id="12" creationId="{B57BDC17-F1B3-455F-BBF1-680AA1F25C06}"/>
          </ac:grpSpMkLst>
        </pc:grpChg>
        <pc:graphicFrameChg chg="add mod modGraphic">
          <ac:chgData name="DE, Praloy (Cognizant)" userId="530529e0-cf64-4257-b315-b91363c45d95" providerId="ADAL" clId="{3C421A66-F3B2-4110-A4B6-BDC6805032A5}" dt="2021-07-30T16:31:56.817" v="1571" actId="1076"/>
          <ac:graphicFrameMkLst>
            <pc:docMk/>
            <pc:sldMk cId="3982979256" sldId="261"/>
            <ac:graphicFrameMk id="6" creationId="{8F0EC483-E2E8-4CE4-AD5B-EA8AF3F697D3}"/>
          </ac:graphicFrameMkLst>
        </pc:graphicFrameChg>
        <pc:cxnChg chg="add del">
          <ac:chgData name="DE, Praloy (Cognizant)" userId="530529e0-cf64-4257-b315-b91363c45d95" providerId="ADAL" clId="{3C421A66-F3B2-4110-A4B6-BDC6805032A5}" dt="2021-07-24T18:15:37.433" v="962" actId="26606"/>
          <ac:cxnSpMkLst>
            <pc:docMk/>
            <pc:sldMk cId="3982979256" sldId="261"/>
            <ac:cxnSpMk id="30" creationId="{67182200-4859-4C8D-BCBB-55B245C28BA3}"/>
          </ac:cxnSpMkLst>
        </pc:cxnChg>
      </pc:sldChg>
      <pc:sldChg chg="new del">
        <pc:chgData name="DE, Praloy (Cognizant)" userId="530529e0-cf64-4257-b315-b91363c45d95" providerId="ADAL" clId="{3C421A66-F3B2-4110-A4B6-BDC6805032A5}" dt="2021-07-25T04:39:29.527" v="1240" actId="2696"/>
        <pc:sldMkLst>
          <pc:docMk/>
          <pc:sldMk cId="496491339" sldId="262"/>
        </pc:sldMkLst>
      </pc:sldChg>
      <pc:sldChg chg="modSp new del mod">
        <pc:chgData name="DE, Praloy (Cognizant)" userId="530529e0-cf64-4257-b315-b91363c45d95" providerId="ADAL" clId="{3C421A66-F3B2-4110-A4B6-BDC6805032A5}" dt="2021-07-24T18:19:56.083" v="1010" actId="2696"/>
        <pc:sldMkLst>
          <pc:docMk/>
          <pc:sldMk cId="656519180" sldId="262"/>
        </pc:sldMkLst>
        <pc:spChg chg="mod">
          <ac:chgData name="DE, Praloy (Cognizant)" userId="530529e0-cf64-4257-b315-b91363c45d95" providerId="ADAL" clId="{3C421A66-F3B2-4110-A4B6-BDC6805032A5}" dt="2021-07-24T18:19:19.544" v="989" actId="20577"/>
          <ac:spMkLst>
            <pc:docMk/>
            <pc:sldMk cId="656519180" sldId="262"/>
            <ac:spMk id="2" creationId="{5C3D277F-538A-4576-95F5-0E0A3C50AE3F}"/>
          </ac:spMkLst>
        </pc:spChg>
        <pc:spChg chg="mod">
          <ac:chgData name="DE, Praloy (Cognizant)" userId="530529e0-cf64-4257-b315-b91363c45d95" providerId="ADAL" clId="{3C421A66-F3B2-4110-A4B6-BDC6805032A5}" dt="2021-07-24T18:19:39.381" v="1009" actId="20577"/>
          <ac:spMkLst>
            <pc:docMk/>
            <pc:sldMk cId="656519180" sldId="262"/>
            <ac:spMk id="3" creationId="{6865F518-2A57-43B3-A971-52191E15F2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8A9FE2-FEA3-47E6-9FE4-61542117D0FD}"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IN"/>
        </a:p>
      </dgm:t>
    </dgm:pt>
    <dgm:pt modelId="{E390F333-3C95-41C1-AFB4-A94374E7BE39}">
      <dgm:prSet phldrT="[Text]"/>
      <dgm:spPr/>
      <dgm:t>
        <a:bodyPr/>
        <a:lstStyle/>
        <a:p>
          <a:r>
            <a:rPr lang="en-US" dirty="0"/>
            <a:t>Food Security</a:t>
          </a:r>
          <a:endParaRPr lang="en-IN" dirty="0"/>
        </a:p>
      </dgm:t>
    </dgm:pt>
    <dgm:pt modelId="{19A4D7A3-2B98-4654-A493-700991170CB7}" type="parTrans" cxnId="{8758AA39-2625-4F3B-A7C4-1CC2E011FDC2}">
      <dgm:prSet/>
      <dgm:spPr/>
      <dgm:t>
        <a:bodyPr/>
        <a:lstStyle/>
        <a:p>
          <a:endParaRPr lang="en-IN"/>
        </a:p>
      </dgm:t>
    </dgm:pt>
    <dgm:pt modelId="{3D37949A-249B-422B-8D9C-E119CEC7BEAD}" type="sibTrans" cxnId="{8758AA39-2625-4F3B-A7C4-1CC2E011FDC2}">
      <dgm:prSet/>
      <dgm:spPr/>
      <dgm:t>
        <a:bodyPr/>
        <a:lstStyle/>
        <a:p>
          <a:endParaRPr lang="en-IN"/>
        </a:p>
      </dgm:t>
    </dgm:pt>
    <dgm:pt modelId="{BC676D5C-A094-4B1A-9EEE-4D8905FBC1FA}">
      <dgm:prSet phldrT="[Text]" phldr="1"/>
      <dgm:spPr>
        <a:noFill/>
      </dgm:spPr>
      <dgm:t>
        <a:bodyPr/>
        <a:lstStyle/>
        <a:p>
          <a:endParaRPr lang="en-IN" dirty="0"/>
        </a:p>
      </dgm:t>
    </dgm:pt>
    <dgm:pt modelId="{7D6633E3-B317-40B7-9986-8BA80FC671E7}" type="sibTrans" cxnId="{4B5CAAE6-4A89-4FDF-B66B-5791CE51C03F}">
      <dgm:prSet/>
      <dgm:spPr/>
      <dgm:t>
        <a:bodyPr/>
        <a:lstStyle/>
        <a:p>
          <a:endParaRPr lang="en-IN"/>
        </a:p>
      </dgm:t>
    </dgm:pt>
    <dgm:pt modelId="{1667244A-B2BB-46EE-BFE4-B19122B8B86D}" type="parTrans" cxnId="{4B5CAAE6-4A89-4FDF-B66B-5791CE51C03F}">
      <dgm:prSet/>
      <dgm:spPr/>
      <dgm:t>
        <a:bodyPr/>
        <a:lstStyle/>
        <a:p>
          <a:endParaRPr lang="en-IN"/>
        </a:p>
      </dgm:t>
    </dgm:pt>
    <dgm:pt modelId="{C22CFB2F-C780-47C5-B331-570C837A1408}" type="pres">
      <dgm:prSet presAssocID="{128A9FE2-FEA3-47E6-9FE4-61542117D0FD}" presName="Name0" presStyleCnt="0">
        <dgm:presLayoutVars>
          <dgm:chMax val="1"/>
          <dgm:dir/>
          <dgm:animLvl val="ctr"/>
          <dgm:resizeHandles val="exact"/>
        </dgm:presLayoutVars>
      </dgm:prSet>
      <dgm:spPr/>
    </dgm:pt>
    <dgm:pt modelId="{D9A5D181-72FF-433F-88EF-7C4F1CCC7CCE}" type="pres">
      <dgm:prSet presAssocID="{E390F333-3C95-41C1-AFB4-A94374E7BE39}" presName="centerShape" presStyleLbl="node0" presStyleIdx="0" presStyleCnt="1" custScaleY="94852" custLinFactNeighborX="-45218" custLinFactNeighborY="29250"/>
      <dgm:spPr/>
    </dgm:pt>
    <dgm:pt modelId="{9DB689F3-17B4-466B-9DD1-C72B8EBC7905}" type="pres">
      <dgm:prSet presAssocID="{BC676D5C-A094-4B1A-9EEE-4D8905FBC1FA}" presName="oneComp" presStyleCnt="0"/>
      <dgm:spPr/>
    </dgm:pt>
    <dgm:pt modelId="{7E2514C4-8036-4A12-B2B5-13ACECC88DAB}" type="pres">
      <dgm:prSet presAssocID="{BC676D5C-A094-4B1A-9EEE-4D8905FBC1FA}" presName="dummyConnPt" presStyleCnt="0"/>
      <dgm:spPr/>
    </dgm:pt>
    <dgm:pt modelId="{F13E1E46-E4BE-4BFF-872D-55BCB9FF3F1F}" type="pres">
      <dgm:prSet presAssocID="{BC676D5C-A094-4B1A-9EEE-4D8905FBC1FA}" presName="oneNode" presStyleLbl="node1" presStyleIdx="0" presStyleCnt="1" custLinFactX="-34758" custLinFactNeighborX="-100000" custLinFactNeighborY="97151">
        <dgm:presLayoutVars>
          <dgm:bulletEnabled val="1"/>
        </dgm:presLayoutVars>
      </dgm:prSet>
      <dgm:spPr/>
    </dgm:pt>
    <dgm:pt modelId="{A4836009-AD7D-42D3-9C37-057149931457}" type="pres">
      <dgm:prSet presAssocID="{BC676D5C-A094-4B1A-9EEE-4D8905FBC1FA}" presName="dummya" presStyleCnt="0"/>
      <dgm:spPr/>
    </dgm:pt>
    <dgm:pt modelId="{936AAD03-8955-4374-9CB7-0268A949B4BB}" type="pres">
      <dgm:prSet presAssocID="{BC676D5C-A094-4B1A-9EEE-4D8905FBC1FA}" presName="dummyb" presStyleCnt="0"/>
      <dgm:spPr/>
    </dgm:pt>
    <dgm:pt modelId="{651AAD7B-484A-42C5-BF0D-F237E8562C77}" type="pres">
      <dgm:prSet presAssocID="{BC676D5C-A094-4B1A-9EEE-4D8905FBC1FA}" presName="dummyc" presStyleCnt="0"/>
      <dgm:spPr/>
    </dgm:pt>
    <dgm:pt modelId="{E4535E21-9030-4E57-8371-7478A3352834}" type="pres">
      <dgm:prSet presAssocID="{7D6633E3-B317-40B7-9986-8BA80FC671E7}" presName="singleconn" presStyleLbl="sibTrans2D1" presStyleIdx="0" presStyleCnt="1" custScaleX="107976" custLinFactNeighborX="-42736" custLinFactNeighborY="30562"/>
      <dgm:spPr/>
    </dgm:pt>
  </dgm:ptLst>
  <dgm:cxnLst>
    <dgm:cxn modelId="{2B44F72D-3DBC-40DE-9B4F-6CA7DE45F130}" type="presOf" srcId="{BC676D5C-A094-4B1A-9EEE-4D8905FBC1FA}" destId="{F13E1E46-E4BE-4BFF-872D-55BCB9FF3F1F}" srcOrd="0" destOrd="0" presId="urn:microsoft.com/office/officeart/2005/8/layout/radial6"/>
    <dgm:cxn modelId="{8758AA39-2625-4F3B-A7C4-1CC2E011FDC2}" srcId="{128A9FE2-FEA3-47E6-9FE4-61542117D0FD}" destId="{E390F333-3C95-41C1-AFB4-A94374E7BE39}" srcOrd="0" destOrd="0" parTransId="{19A4D7A3-2B98-4654-A493-700991170CB7}" sibTransId="{3D37949A-249B-422B-8D9C-E119CEC7BEAD}"/>
    <dgm:cxn modelId="{41843472-A8E9-408B-9DBF-6DE833206731}" type="presOf" srcId="{128A9FE2-FEA3-47E6-9FE4-61542117D0FD}" destId="{C22CFB2F-C780-47C5-B331-570C837A1408}" srcOrd="0" destOrd="0" presId="urn:microsoft.com/office/officeart/2005/8/layout/radial6"/>
    <dgm:cxn modelId="{B5119D8A-FDF9-4EB4-8306-6A14E0D63AC9}" type="presOf" srcId="{E390F333-3C95-41C1-AFB4-A94374E7BE39}" destId="{D9A5D181-72FF-433F-88EF-7C4F1CCC7CCE}" srcOrd="0" destOrd="0" presId="urn:microsoft.com/office/officeart/2005/8/layout/radial6"/>
    <dgm:cxn modelId="{D84C79AB-CA27-4746-8996-0A1152EC9F30}" type="presOf" srcId="{7D6633E3-B317-40B7-9986-8BA80FC671E7}" destId="{E4535E21-9030-4E57-8371-7478A3352834}" srcOrd="0" destOrd="0" presId="urn:microsoft.com/office/officeart/2005/8/layout/radial6"/>
    <dgm:cxn modelId="{4B5CAAE6-4A89-4FDF-B66B-5791CE51C03F}" srcId="{E390F333-3C95-41C1-AFB4-A94374E7BE39}" destId="{BC676D5C-A094-4B1A-9EEE-4D8905FBC1FA}" srcOrd="0" destOrd="0" parTransId="{1667244A-B2BB-46EE-BFE4-B19122B8B86D}" sibTransId="{7D6633E3-B317-40B7-9986-8BA80FC671E7}"/>
    <dgm:cxn modelId="{B05FE2F5-D272-404C-9035-378FC37B32F7}" type="presParOf" srcId="{C22CFB2F-C780-47C5-B331-570C837A1408}" destId="{D9A5D181-72FF-433F-88EF-7C4F1CCC7CCE}" srcOrd="0" destOrd="0" presId="urn:microsoft.com/office/officeart/2005/8/layout/radial6"/>
    <dgm:cxn modelId="{E2F0FA98-BF64-4FDB-8936-2ECD76CB733B}" type="presParOf" srcId="{C22CFB2F-C780-47C5-B331-570C837A1408}" destId="{9DB689F3-17B4-466B-9DD1-C72B8EBC7905}" srcOrd="1" destOrd="0" presId="urn:microsoft.com/office/officeart/2005/8/layout/radial6"/>
    <dgm:cxn modelId="{E54D4494-129A-4D6A-B824-434F046636DC}" type="presParOf" srcId="{9DB689F3-17B4-466B-9DD1-C72B8EBC7905}" destId="{7E2514C4-8036-4A12-B2B5-13ACECC88DAB}" srcOrd="0" destOrd="0" presId="urn:microsoft.com/office/officeart/2005/8/layout/radial6"/>
    <dgm:cxn modelId="{D5A24646-74DE-41D1-983A-EAF27CD2814C}" type="presParOf" srcId="{9DB689F3-17B4-466B-9DD1-C72B8EBC7905}" destId="{F13E1E46-E4BE-4BFF-872D-55BCB9FF3F1F}" srcOrd="1" destOrd="0" presId="urn:microsoft.com/office/officeart/2005/8/layout/radial6"/>
    <dgm:cxn modelId="{400721B2-59DA-4A92-B3B5-3384556AD1D9}" type="presParOf" srcId="{C22CFB2F-C780-47C5-B331-570C837A1408}" destId="{A4836009-AD7D-42D3-9C37-057149931457}" srcOrd="2" destOrd="0" presId="urn:microsoft.com/office/officeart/2005/8/layout/radial6"/>
    <dgm:cxn modelId="{94DB8172-E363-4390-BB00-E735EF1CF838}" type="presParOf" srcId="{C22CFB2F-C780-47C5-B331-570C837A1408}" destId="{936AAD03-8955-4374-9CB7-0268A949B4BB}" srcOrd="3" destOrd="0" presId="urn:microsoft.com/office/officeart/2005/8/layout/radial6"/>
    <dgm:cxn modelId="{2C314D12-0AAD-4E97-A585-A919B3E17844}" type="presParOf" srcId="{C22CFB2F-C780-47C5-B331-570C837A1408}" destId="{651AAD7B-484A-42C5-BF0D-F237E8562C77}" srcOrd="4" destOrd="0" presId="urn:microsoft.com/office/officeart/2005/8/layout/radial6"/>
    <dgm:cxn modelId="{3F412AD3-4AD3-4E2A-9DA4-FC7BBF71BB3A}" type="presParOf" srcId="{C22CFB2F-C780-47C5-B331-570C837A1408}" destId="{E4535E21-9030-4E57-8371-7478A3352834}" srcOrd="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AF94D8-6632-4730-905B-75E645E74476}"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792C22B1-9069-4B4B-A5CD-DAB69E4B3AC5}">
      <dgm:prSet/>
      <dgm:spPr/>
      <dgm:t>
        <a:bodyPr/>
        <a:lstStyle/>
        <a:p>
          <a:r>
            <a:rPr lang="en-US" dirty="0"/>
            <a:t>By knowing the demand of all regions, we can prevent the overhead and balance the supply chain. Farmers will get profit, can prevent wastage also the people will get their products who are in need.</a:t>
          </a:r>
        </a:p>
      </dgm:t>
    </dgm:pt>
    <dgm:pt modelId="{CDB9C21F-45B4-4923-B9A9-ADE455D2601B}" type="parTrans" cxnId="{91BDD061-B961-4CF4-A6C2-8B116A5B1444}">
      <dgm:prSet/>
      <dgm:spPr/>
      <dgm:t>
        <a:bodyPr/>
        <a:lstStyle/>
        <a:p>
          <a:endParaRPr lang="en-US"/>
        </a:p>
      </dgm:t>
    </dgm:pt>
    <dgm:pt modelId="{4E3A8655-F4AC-4FE1-A1B0-BF4D8C3C2F91}" type="sibTrans" cxnId="{91BDD061-B961-4CF4-A6C2-8B116A5B1444}">
      <dgm:prSet/>
      <dgm:spPr/>
      <dgm:t>
        <a:bodyPr/>
        <a:lstStyle/>
        <a:p>
          <a:endParaRPr lang="en-US"/>
        </a:p>
      </dgm:t>
    </dgm:pt>
    <dgm:pt modelId="{E1C155EB-BCF3-4AB0-869A-895B77B7FE42}">
      <dgm:prSet/>
      <dgm:spPr/>
      <dgm:t>
        <a:bodyPr/>
        <a:lstStyle/>
        <a:p>
          <a:r>
            <a:rPr lang="en-US" dirty="0"/>
            <a:t>This system follows B2B2C model for reducing overhead ,maximizing profit margins. </a:t>
          </a:r>
        </a:p>
      </dgm:t>
    </dgm:pt>
    <dgm:pt modelId="{26A2E4B6-B7FB-4E53-99D9-675290264F09}" type="parTrans" cxnId="{7758C898-3E8D-4D10-BB12-0774DDE4391A}">
      <dgm:prSet/>
      <dgm:spPr/>
      <dgm:t>
        <a:bodyPr/>
        <a:lstStyle/>
        <a:p>
          <a:endParaRPr lang="en-US"/>
        </a:p>
      </dgm:t>
    </dgm:pt>
    <dgm:pt modelId="{1F41A1E6-7ED5-425B-9461-3876A39C863D}" type="sibTrans" cxnId="{7758C898-3E8D-4D10-BB12-0774DDE4391A}">
      <dgm:prSet/>
      <dgm:spPr/>
      <dgm:t>
        <a:bodyPr/>
        <a:lstStyle/>
        <a:p>
          <a:endParaRPr lang="en-US"/>
        </a:p>
      </dgm:t>
    </dgm:pt>
    <dgm:pt modelId="{3E27AD80-C4DC-453E-B40C-C0975599EE38}">
      <dgm:prSet custT="1"/>
      <dgm:spPr/>
      <dgm:t>
        <a:bodyPr/>
        <a:lstStyle/>
        <a:p>
          <a:r>
            <a:rPr lang="en-US" sz="4000" b="1" kern="1200" dirty="0">
              <a:solidFill>
                <a:srgbClr val="FFFFFF"/>
              </a:solidFill>
              <a:latin typeface="+mj-lt"/>
              <a:ea typeface="+mj-ea"/>
              <a:cs typeface="+mj-cs"/>
            </a:rPr>
            <a:t>Opportunities:</a:t>
          </a:r>
        </a:p>
      </dgm:t>
    </dgm:pt>
    <dgm:pt modelId="{7A07EC4E-4056-45AD-AD31-4C6EFBBEDAB3}" type="parTrans" cxnId="{AD7A8314-B66D-4D23-868F-41D7DCB202FA}">
      <dgm:prSet/>
      <dgm:spPr/>
      <dgm:t>
        <a:bodyPr/>
        <a:lstStyle/>
        <a:p>
          <a:endParaRPr lang="en-US"/>
        </a:p>
      </dgm:t>
    </dgm:pt>
    <dgm:pt modelId="{554A6B12-B2E2-412F-A9D5-E2962C7A3A52}" type="sibTrans" cxnId="{AD7A8314-B66D-4D23-868F-41D7DCB202FA}">
      <dgm:prSet/>
      <dgm:spPr/>
      <dgm:t>
        <a:bodyPr/>
        <a:lstStyle/>
        <a:p>
          <a:endParaRPr lang="en-US"/>
        </a:p>
      </dgm:t>
    </dgm:pt>
    <dgm:pt modelId="{1FA419FC-B08C-4010-B8AB-2041671ED3F2}">
      <dgm:prSet/>
      <dgm:spPr/>
      <dgm:t>
        <a:bodyPr/>
        <a:lstStyle/>
        <a:p>
          <a:r>
            <a:rPr lang="en-IN" dirty="0"/>
            <a:t>Future farming to leverage digitization with the help of modern technologies</a:t>
          </a:r>
          <a:endParaRPr lang="en-US" dirty="0"/>
        </a:p>
      </dgm:t>
    </dgm:pt>
    <dgm:pt modelId="{4ADB98F8-2FFE-404B-91D8-BE5CEE8369E2}" type="parTrans" cxnId="{EE03B322-5F35-4531-B4EA-B037E78907EC}">
      <dgm:prSet/>
      <dgm:spPr/>
      <dgm:t>
        <a:bodyPr/>
        <a:lstStyle/>
        <a:p>
          <a:endParaRPr lang="en-US"/>
        </a:p>
      </dgm:t>
    </dgm:pt>
    <dgm:pt modelId="{F10D64CB-71A0-4E57-AB1D-3A45B6BDD030}" type="sibTrans" cxnId="{EE03B322-5F35-4531-B4EA-B037E78907EC}">
      <dgm:prSet/>
      <dgm:spPr/>
      <dgm:t>
        <a:bodyPr/>
        <a:lstStyle/>
        <a:p>
          <a:endParaRPr lang="en-US"/>
        </a:p>
      </dgm:t>
    </dgm:pt>
    <dgm:pt modelId="{28930A27-E524-4DA8-B9FF-0C054F5F0C27}" type="pres">
      <dgm:prSet presAssocID="{D5AF94D8-6632-4730-905B-75E645E74476}" presName="vert0" presStyleCnt="0">
        <dgm:presLayoutVars>
          <dgm:dir/>
          <dgm:animOne val="branch"/>
          <dgm:animLvl val="lvl"/>
        </dgm:presLayoutVars>
      </dgm:prSet>
      <dgm:spPr/>
    </dgm:pt>
    <dgm:pt modelId="{7DC2A9DE-CFBC-481F-B7C4-BB2106CAF766}" type="pres">
      <dgm:prSet presAssocID="{792C22B1-9069-4B4B-A5CD-DAB69E4B3AC5}" presName="thickLine" presStyleLbl="alignNode1" presStyleIdx="0" presStyleCnt="4"/>
      <dgm:spPr/>
    </dgm:pt>
    <dgm:pt modelId="{806E140D-9E33-49E1-8A2B-1C1F27BF0D0E}" type="pres">
      <dgm:prSet presAssocID="{792C22B1-9069-4B4B-A5CD-DAB69E4B3AC5}" presName="horz1" presStyleCnt="0"/>
      <dgm:spPr/>
    </dgm:pt>
    <dgm:pt modelId="{6FEEF496-66CD-4BAF-90E9-5A873A3BA1A1}" type="pres">
      <dgm:prSet presAssocID="{792C22B1-9069-4B4B-A5CD-DAB69E4B3AC5}" presName="tx1" presStyleLbl="revTx" presStyleIdx="0" presStyleCnt="4"/>
      <dgm:spPr/>
    </dgm:pt>
    <dgm:pt modelId="{E12DD440-ACC8-43AF-AC9C-0AE873DBB13B}" type="pres">
      <dgm:prSet presAssocID="{792C22B1-9069-4B4B-A5CD-DAB69E4B3AC5}" presName="vert1" presStyleCnt="0"/>
      <dgm:spPr/>
    </dgm:pt>
    <dgm:pt modelId="{0EA0A144-298B-4AB4-9ABB-63931C956498}" type="pres">
      <dgm:prSet presAssocID="{E1C155EB-BCF3-4AB0-869A-895B77B7FE42}" presName="thickLine" presStyleLbl="alignNode1" presStyleIdx="1" presStyleCnt="4"/>
      <dgm:spPr/>
    </dgm:pt>
    <dgm:pt modelId="{D5274990-2B93-405A-8268-C399E205CC96}" type="pres">
      <dgm:prSet presAssocID="{E1C155EB-BCF3-4AB0-869A-895B77B7FE42}" presName="horz1" presStyleCnt="0"/>
      <dgm:spPr/>
    </dgm:pt>
    <dgm:pt modelId="{5E098FF7-CA69-482E-BA47-A5A0917B105E}" type="pres">
      <dgm:prSet presAssocID="{E1C155EB-BCF3-4AB0-869A-895B77B7FE42}" presName="tx1" presStyleLbl="revTx" presStyleIdx="1" presStyleCnt="4"/>
      <dgm:spPr/>
    </dgm:pt>
    <dgm:pt modelId="{DA669005-C46C-4710-BD6A-8A22AB52FB4A}" type="pres">
      <dgm:prSet presAssocID="{E1C155EB-BCF3-4AB0-869A-895B77B7FE42}" presName="vert1" presStyleCnt="0"/>
      <dgm:spPr/>
    </dgm:pt>
    <dgm:pt modelId="{B7A6BA08-1AD7-47C5-9F07-2C5349F9E444}" type="pres">
      <dgm:prSet presAssocID="{3E27AD80-C4DC-453E-B40C-C0975599EE38}" presName="thickLine" presStyleLbl="alignNode1" presStyleIdx="2" presStyleCnt="4"/>
      <dgm:spPr/>
    </dgm:pt>
    <dgm:pt modelId="{7A5227CD-4653-4FF2-A6DC-D2F1D9422D96}" type="pres">
      <dgm:prSet presAssocID="{3E27AD80-C4DC-453E-B40C-C0975599EE38}" presName="horz1" presStyleCnt="0"/>
      <dgm:spPr/>
    </dgm:pt>
    <dgm:pt modelId="{9CABCB78-8764-45E1-8A5B-E60E430DCAD4}" type="pres">
      <dgm:prSet presAssocID="{3E27AD80-C4DC-453E-B40C-C0975599EE38}" presName="tx1" presStyleLbl="revTx" presStyleIdx="2" presStyleCnt="4"/>
      <dgm:spPr/>
    </dgm:pt>
    <dgm:pt modelId="{8434ECBB-2A2F-4432-A546-7A430728A913}" type="pres">
      <dgm:prSet presAssocID="{3E27AD80-C4DC-453E-B40C-C0975599EE38}" presName="vert1" presStyleCnt="0"/>
      <dgm:spPr/>
    </dgm:pt>
    <dgm:pt modelId="{B02AB9D2-FB66-4A0A-84E1-E4E3A887714C}" type="pres">
      <dgm:prSet presAssocID="{1FA419FC-B08C-4010-B8AB-2041671ED3F2}" presName="thickLine" presStyleLbl="alignNode1" presStyleIdx="3" presStyleCnt="4"/>
      <dgm:spPr/>
    </dgm:pt>
    <dgm:pt modelId="{B91BEA6B-BAE9-4E5C-82E9-E09E58EBDE43}" type="pres">
      <dgm:prSet presAssocID="{1FA419FC-B08C-4010-B8AB-2041671ED3F2}" presName="horz1" presStyleCnt="0"/>
      <dgm:spPr/>
    </dgm:pt>
    <dgm:pt modelId="{32E88224-405D-4C02-8417-50427B3FF057}" type="pres">
      <dgm:prSet presAssocID="{1FA419FC-B08C-4010-B8AB-2041671ED3F2}" presName="tx1" presStyleLbl="revTx" presStyleIdx="3" presStyleCnt="4"/>
      <dgm:spPr/>
    </dgm:pt>
    <dgm:pt modelId="{8916B0F6-CC93-4940-9DDF-1B72BCC88C09}" type="pres">
      <dgm:prSet presAssocID="{1FA419FC-B08C-4010-B8AB-2041671ED3F2}" presName="vert1" presStyleCnt="0"/>
      <dgm:spPr/>
    </dgm:pt>
  </dgm:ptLst>
  <dgm:cxnLst>
    <dgm:cxn modelId="{FFBC1E03-9C0F-425E-89DF-96967C47DB73}" type="presOf" srcId="{1FA419FC-B08C-4010-B8AB-2041671ED3F2}" destId="{32E88224-405D-4C02-8417-50427B3FF057}" srcOrd="0" destOrd="0" presId="urn:microsoft.com/office/officeart/2008/layout/LinedList"/>
    <dgm:cxn modelId="{CEBC790B-2561-4240-81AA-542690EFF881}" type="presOf" srcId="{792C22B1-9069-4B4B-A5CD-DAB69E4B3AC5}" destId="{6FEEF496-66CD-4BAF-90E9-5A873A3BA1A1}" srcOrd="0" destOrd="0" presId="urn:microsoft.com/office/officeart/2008/layout/LinedList"/>
    <dgm:cxn modelId="{1242370E-DF0D-4D76-BBA8-E653229F59D0}" type="presOf" srcId="{E1C155EB-BCF3-4AB0-869A-895B77B7FE42}" destId="{5E098FF7-CA69-482E-BA47-A5A0917B105E}" srcOrd="0" destOrd="0" presId="urn:microsoft.com/office/officeart/2008/layout/LinedList"/>
    <dgm:cxn modelId="{AD7A8314-B66D-4D23-868F-41D7DCB202FA}" srcId="{D5AF94D8-6632-4730-905B-75E645E74476}" destId="{3E27AD80-C4DC-453E-B40C-C0975599EE38}" srcOrd="2" destOrd="0" parTransId="{7A07EC4E-4056-45AD-AD31-4C6EFBBEDAB3}" sibTransId="{554A6B12-B2E2-412F-A9D5-E2962C7A3A52}"/>
    <dgm:cxn modelId="{EE03B322-5F35-4531-B4EA-B037E78907EC}" srcId="{D5AF94D8-6632-4730-905B-75E645E74476}" destId="{1FA419FC-B08C-4010-B8AB-2041671ED3F2}" srcOrd="3" destOrd="0" parTransId="{4ADB98F8-2FFE-404B-91D8-BE5CEE8369E2}" sibTransId="{F10D64CB-71A0-4E57-AB1D-3A45B6BDD030}"/>
    <dgm:cxn modelId="{91BDD061-B961-4CF4-A6C2-8B116A5B1444}" srcId="{D5AF94D8-6632-4730-905B-75E645E74476}" destId="{792C22B1-9069-4B4B-A5CD-DAB69E4B3AC5}" srcOrd="0" destOrd="0" parTransId="{CDB9C21F-45B4-4923-B9A9-ADE455D2601B}" sibTransId="{4E3A8655-F4AC-4FE1-A1B0-BF4D8C3C2F91}"/>
    <dgm:cxn modelId="{7758C898-3E8D-4D10-BB12-0774DDE4391A}" srcId="{D5AF94D8-6632-4730-905B-75E645E74476}" destId="{E1C155EB-BCF3-4AB0-869A-895B77B7FE42}" srcOrd="1" destOrd="0" parTransId="{26A2E4B6-B7FB-4E53-99D9-675290264F09}" sibTransId="{1F41A1E6-7ED5-425B-9461-3876A39C863D}"/>
    <dgm:cxn modelId="{D08A0BB5-BE66-43E9-96DA-17B57045066F}" type="presOf" srcId="{3E27AD80-C4DC-453E-B40C-C0975599EE38}" destId="{9CABCB78-8764-45E1-8A5B-E60E430DCAD4}" srcOrd="0" destOrd="0" presId="urn:microsoft.com/office/officeart/2008/layout/LinedList"/>
    <dgm:cxn modelId="{4E8F24E1-395B-4F42-9C0D-7B1186278071}" type="presOf" srcId="{D5AF94D8-6632-4730-905B-75E645E74476}" destId="{28930A27-E524-4DA8-B9FF-0C054F5F0C27}" srcOrd="0" destOrd="0" presId="urn:microsoft.com/office/officeart/2008/layout/LinedList"/>
    <dgm:cxn modelId="{46761A65-8A84-46A5-BDD3-93FD9EEAF4E8}" type="presParOf" srcId="{28930A27-E524-4DA8-B9FF-0C054F5F0C27}" destId="{7DC2A9DE-CFBC-481F-B7C4-BB2106CAF766}" srcOrd="0" destOrd="0" presId="urn:microsoft.com/office/officeart/2008/layout/LinedList"/>
    <dgm:cxn modelId="{F96756F6-E031-47CE-B4A9-EB4D90EAA88E}" type="presParOf" srcId="{28930A27-E524-4DA8-B9FF-0C054F5F0C27}" destId="{806E140D-9E33-49E1-8A2B-1C1F27BF0D0E}" srcOrd="1" destOrd="0" presId="urn:microsoft.com/office/officeart/2008/layout/LinedList"/>
    <dgm:cxn modelId="{40546AEF-73B6-4F9F-B8A8-CD339D25C2F2}" type="presParOf" srcId="{806E140D-9E33-49E1-8A2B-1C1F27BF0D0E}" destId="{6FEEF496-66CD-4BAF-90E9-5A873A3BA1A1}" srcOrd="0" destOrd="0" presId="urn:microsoft.com/office/officeart/2008/layout/LinedList"/>
    <dgm:cxn modelId="{65DC2F21-0BCE-4B07-9B1A-25386F9478CD}" type="presParOf" srcId="{806E140D-9E33-49E1-8A2B-1C1F27BF0D0E}" destId="{E12DD440-ACC8-43AF-AC9C-0AE873DBB13B}" srcOrd="1" destOrd="0" presId="urn:microsoft.com/office/officeart/2008/layout/LinedList"/>
    <dgm:cxn modelId="{ED8310EB-8F1B-4B0E-9671-CF6967A0FF5D}" type="presParOf" srcId="{28930A27-E524-4DA8-B9FF-0C054F5F0C27}" destId="{0EA0A144-298B-4AB4-9ABB-63931C956498}" srcOrd="2" destOrd="0" presId="urn:microsoft.com/office/officeart/2008/layout/LinedList"/>
    <dgm:cxn modelId="{376E3250-99A8-4B93-9E95-BF2A9C013266}" type="presParOf" srcId="{28930A27-E524-4DA8-B9FF-0C054F5F0C27}" destId="{D5274990-2B93-405A-8268-C399E205CC96}" srcOrd="3" destOrd="0" presId="urn:microsoft.com/office/officeart/2008/layout/LinedList"/>
    <dgm:cxn modelId="{6F38F97B-0671-4BBA-BF83-6C1CF2E4234A}" type="presParOf" srcId="{D5274990-2B93-405A-8268-C399E205CC96}" destId="{5E098FF7-CA69-482E-BA47-A5A0917B105E}" srcOrd="0" destOrd="0" presId="urn:microsoft.com/office/officeart/2008/layout/LinedList"/>
    <dgm:cxn modelId="{1C5D50A4-A50C-43BD-8B26-F9DE62A06AB9}" type="presParOf" srcId="{D5274990-2B93-405A-8268-C399E205CC96}" destId="{DA669005-C46C-4710-BD6A-8A22AB52FB4A}" srcOrd="1" destOrd="0" presId="urn:microsoft.com/office/officeart/2008/layout/LinedList"/>
    <dgm:cxn modelId="{5167879F-1423-4FC9-A5A0-62AF570F1C8A}" type="presParOf" srcId="{28930A27-E524-4DA8-B9FF-0C054F5F0C27}" destId="{B7A6BA08-1AD7-47C5-9F07-2C5349F9E444}" srcOrd="4" destOrd="0" presId="urn:microsoft.com/office/officeart/2008/layout/LinedList"/>
    <dgm:cxn modelId="{5E410D4E-C4E6-45F6-B283-0918ADEB93EE}" type="presParOf" srcId="{28930A27-E524-4DA8-B9FF-0C054F5F0C27}" destId="{7A5227CD-4653-4FF2-A6DC-D2F1D9422D96}" srcOrd="5" destOrd="0" presId="urn:microsoft.com/office/officeart/2008/layout/LinedList"/>
    <dgm:cxn modelId="{6276B3C1-3FA2-41BA-86A2-7D4A4F6F5F9E}" type="presParOf" srcId="{7A5227CD-4653-4FF2-A6DC-D2F1D9422D96}" destId="{9CABCB78-8764-45E1-8A5B-E60E430DCAD4}" srcOrd="0" destOrd="0" presId="urn:microsoft.com/office/officeart/2008/layout/LinedList"/>
    <dgm:cxn modelId="{0F4C58D0-BDCF-49EB-818A-8F2BBB0B0F5D}" type="presParOf" srcId="{7A5227CD-4653-4FF2-A6DC-D2F1D9422D96}" destId="{8434ECBB-2A2F-4432-A546-7A430728A913}" srcOrd="1" destOrd="0" presId="urn:microsoft.com/office/officeart/2008/layout/LinedList"/>
    <dgm:cxn modelId="{B64C7EBB-CE3A-46B1-BF52-577D46930291}" type="presParOf" srcId="{28930A27-E524-4DA8-B9FF-0C054F5F0C27}" destId="{B02AB9D2-FB66-4A0A-84E1-E4E3A887714C}" srcOrd="6" destOrd="0" presId="urn:microsoft.com/office/officeart/2008/layout/LinedList"/>
    <dgm:cxn modelId="{6F749DBD-A2F1-43C1-BEA1-5F6114B0E931}" type="presParOf" srcId="{28930A27-E524-4DA8-B9FF-0C054F5F0C27}" destId="{B91BEA6B-BAE9-4E5C-82E9-E09E58EBDE43}" srcOrd="7" destOrd="0" presId="urn:microsoft.com/office/officeart/2008/layout/LinedList"/>
    <dgm:cxn modelId="{579BB9F2-F50F-44AC-9334-16E944011419}" type="presParOf" srcId="{B91BEA6B-BAE9-4E5C-82E9-E09E58EBDE43}" destId="{32E88224-405D-4C02-8417-50427B3FF057}" srcOrd="0" destOrd="0" presId="urn:microsoft.com/office/officeart/2008/layout/LinedList"/>
    <dgm:cxn modelId="{70B31124-DC42-4B17-9A2E-A46B856341AE}" type="presParOf" srcId="{B91BEA6B-BAE9-4E5C-82E9-E09E58EBDE43}" destId="{8916B0F6-CC93-4940-9DDF-1B72BCC88C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35E21-9030-4E57-8371-7478A3352834}">
      <dsp:nvSpPr>
        <dsp:cNvPr id="0" name=""/>
        <dsp:cNvSpPr/>
      </dsp:nvSpPr>
      <dsp:spPr>
        <a:xfrm>
          <a:off x="-648871" y="1722122"/>
          <a:ext cx="4072514" cy="3771685"/>
        </a:xfrm>
        <a:prstGeom prst="blockArc">
          <a:avLst>
            <a:gd name="adj1" fmla="val 9743"/>
            <a:gd name="adj2" fmla="val 21590257"/>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A5D181-72FF-433F-88EF-7C4F1CCC7CCE}">
      <dsp:nvSpPr>
        <dsp:cNvPr id="0" name=""/>
        <dsp:cNvSpPr/>
      </dsp:nvSpPr>
      <dsp:spPr>
        <a:xfrm>
          <a:off x="459740" y="2703976"/>
          <a:ext cx="1736768" cy="16473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Food Security</a:t>
          </a:r>
          <a:endParaRPr lang="en-IN" sz="2700" kern="1200" dirty="0"/>
        </a:p>
      </dsp:txBody>
      <dsp:txXfrm>
        <a:off x="714084" y="2945226"/>
        <a:ext cx="1228080" cy="1164859"/>
      </dsp:txXfrm>
    </dsp:sp>
    <dsp:sp modelId="{F13E1E46-E4BE-4BFF-872D-55BCB9FF3F1F}">
      <dsp:nvSpPr>
        <dsp:cNvPr id="0" name=""/>
        <dsp:cNvSpPr/>
      </dsp:nvSpPr>
      <dsp:spPr>
        <a:xfrm>
          <a:off x="2589928" y="3023274"/>
          <a:ext cx="1215737" cy="1215737"/>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dirty="0"/>
        </a:p>
      </dsp:txBody>
      <dsp:txXfrm>
        <a:off x="2767969" y="3201315"/>
        <a:ext cx="859655" cy="859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2A9DE-CFBC-481F-B7C4-BB2106CAF766}">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FEEF496-66CD-4BAF-90E9-5A873A3BA1A1}">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By knowing the demand of all regions, we can prevent the overhead and balance the supply chain. Farmers will get profit, can prevent wastage also the people will get their products who are in need.</a:t>
          </a:r>
        </a:p>
      </dsp:txBody>
      <dsp:txXfrm>
        <a:off x="0" y="0"/>
        <a:ext cx="10515600" cy="1087834"/>
      </dsp:txXfrm>
    </dsp:sp>
    <dsp:sp modelId="{0EA0A144-298B-4AB4-9ABB-63931C956498}">
      <dsp:nvSpPr>
        <dsp:cNvPr id="0" name=""/>
        <dsp:cNvSpPr/>
      </dsp:nvSpPr>
      <dsp:spPr>
        <a:xfrm>
          <a:off x="0" y="108783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E098FF7-CA69-482E-BA47-A5A0917B105E}">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This system follows B2B2C model for reducing overhead ,maximizing profit margins. </a:t>
          </a:r>
        </a:p>
      </dsp:txBody>
      <dsp:txXfrm>
        <a:off x="0" y="1087834"/>
        <a:ext cx="10515600" cy="1087834"/>
      </dsp:txXfrm>
    </dsp:sp>
    <dsp:sp modelId="{B7A6BA08-1AD7-47C5-9F07-2C5349F9E444}">
      <dsp:nvSpPr>
        <dsp:cNvPr id="0" name=""/>
        <dsp:cNvSpPr/>
      </dsp:nvSpPr>
      <dsp:spPr>
        <a:xfrm>
          <a:off x="0" y="2175669"/>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CABCB78-8764-45E1-8A5B-E60E430DCAD4}">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kern="1200" dirty="0">
              <a:solidFill>
                <a:srgbClr val="FFFFFF"/>
              </a:solidFill>
              <a:latin typeface="+mj-lt"/>
              <a:ea typeface="+mj-ea"/>
              <a:cs typeface="+mj-cs"/>
            </a:rPr>
            <a:t>Opportunities:</a:t>
          </a:r>
        </a:p>
      </dsp:txBody>
      <dsp:txXfrm>
        <a:off x="0" y="2175669"/>
        <a:ext cx="10515600" cy="1087834"/>
      </dsp:txXfrm>
    </dsp:sp>
    <dsp:sp modelId="{B02AB9D2-FB66-4A0A-84E1-E4E3A887714C}">
      <dsp:nvSpPr>
        <dsp:cNvPr id="0" name=""/>
        <dsp:cNvSpPr/>
      </dsp:nvSpPr>
      <dsp:spPr>
        <a:xfrm>
          <a:off x="0" y="3263503"/>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2E88224-405D-4C02-8417-50427B3FF057}">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Future farming to leverage digitization with the help of modern technologies</a:t>
          </a:r>
          <a:endParaRPr lang="en-US" sz="2100" kern="1200" dirty="0"/>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DA170-11AA-4224-92D3-FED182F02852}" type="datetimeFigureOut">
              <a:rPr lang="en-IN" smtClean="0"/>
              <a:t>31-07-2021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6B2E1-3B40-4B4F-83B7-C66A266C78E8}" type="slidenum">
              <a:rPr lang="en-IN" smtClean="0"/>
              <a:t>‹#›</a:t>
            </a:fld>
            <a:endParaRPr lang="en-IN"/>
          </a:p>
        </p:txBody>
      </p:sp>
    </p:spTree>
    <p:extLst>
      <p:ext uri="{BB962C8B-B14F-4D97-AF65-F5344CB8AC3E}">
        <p14:creationId xmlns:p14="http://schemas.microsoft.com/office/powerpoint/2010/main" val="414936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785B-C6DD-41C5-A4EE-F927888971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5AE8EF-8758-4902-BF9C-28B0349B7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43ED88-A310-431E-9FD5-09549EE73C78}"/>
              </a:ext>
            </a:extLst>
          </p:cNvPr>
          <p:cNvSpPr>
            <a:spLocks noGrp="1"/>
          </p:cNvSpPr>
          <p:nvPr>
            <p:ph type="dt" sz="half" idx="10"/>
          </p:nvPr>
        </p:nvSpPr>
        <p:spPr/>
        <p:txBody>
          <a:bodyPr/>
          <a:lstStyle/>
          <a:p>
            <a:fld id="{5B5FD2EA-ED91-4918-81C3-1E4C5F60D8B9}" type="datetime1">
              <a:rPr lang="en-IN" smtClean="0"/>
              <a:t>31-07-2021</a:t>
            </a:fld>
            <a:endParaRPr lang="en-IN"/>
          </a:p>
        </p:txBody>
      </p:sp>
      <p:sp>
        <p:nvSpPr>
          <p:cNvPr id="5" name="Footer Placeholder 4">
            <a:extLst>
              <a:ext uri="{FF2B5EF4-FFF2-40B4-BE49-F238E27FC236}">
                <a16:creationId xmlns:a16="http://schemas.microsoft.com/office/drawing/2014/main" id="{C02EB90C-68CE-46CC-974E-6A205D288377}"/>
              </a:ext>
            </a:extLst>
          </p:cNvPr>
          <p:cNvSpPr>
            <a:spLocks noGrp="1"/>
          </p:cNvSpPr>
          <p:nvPr>
            <p:ph type="ftr" sz="quarter" idx="11"/>
          </p:nvPr>
        </p:nvSpPr>
        <p:spPr/>
        <p:txBody>
          <a:bodyPr/>
          <a:lstStyle/>
          <a:p>
            <a:r>
              <a:rPr lang="en-IN"/>
              <a:t>ideators-Cognizant-IBM Call for Code21</a:t>
            </a:r>
          </a:p>
        </p:txBody>
      </p:sp>
      <p:sp>
        <p:nvSpPr>
          <p:cNvPr id="6" name="Slide Number Placeholder 5">
            <a:extLst>
              <a:ext uri="{FF2B5EF4-FFF2-40B4-BE49-F238E27FC236}">
                <a16:creationId xmlns:a16="http://schemas.microsoft.com/office/drawing/2014/main" id="{76900695-E09D-48D4-933F-0CCE5B01F521}"/>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2542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1E62-D401-44A3-B213-742426CDB1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680F43-8597-4E31-BAEA-CE1A505B1D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70A71-AEA2-4234-AA42-A6D974F3F553}"/>
              </a:ext>
            </a:extLst>
          </p:cNvPr>
          <p:cNvSpPr>
            <a:spLocks noGrp="1"/>
          </p:cNvSpPr>
          <p:nvPr>
            <p:ph type="dt" sz="half" idx="10"/>
          </p:nvPr>
        </p:nvSpPr>
        <p:spPr/>
        <p:txBody>
          <a:bodyPr/>
          <a:lstStyle/>
          <a:p>
            <a:fld id="{4E341D67-09DA-4245-AA11-CB220D2FB2E5}" type="datetime1">
              <a:rPr lang="en-IN" smtClean="0"/>
              <a:t>31-07-2021</a:t>
            </a:fld>
            <a:endParaRPr lang="en-IN"/>
          </a:p>
        </p:txBody>
      </p:sp>
      <p:sp>
        <p:nvSpPr>
          <p:cNvPr id="5" name="Footer Placeholder 4">
            <a:extLst>
              <a:ext uri="{FF2B5EF4-FFF2-40B4-BE49-F238E27FC236}">
                <a16:creationId xmlns:a16="http://schemas.microsoft.com/office/drawing/2014/main" id="{A95EBE61-85E6-4DD3-ADD0-63CF18AF2EE1}"/>
              </a:ext>
            </a:extLst>
          </p:cNvPr>
          <p:cNvSpPr>
            <a:spLocks noGrp="1"/>
          </p:cNvSpPr>
          <p:nvPr>
            <p:ph type="ftr" sz="quarter" idx="11"/>
          </p:nvPr>
        </p:nvSpPr>
        <p:spPr/>
        <p:txBody>
          <a:bodyPr/>
          <a:lstStyle/>
          <a:p>
            <a:r>
              <a:rPr lang="en-IN"/>
              <a:t>ideators-Cognizant-IBM Call for Code21</a:t>
            </a:r>
          </a:p>
        </p:txBody>
      </p:sp>
      <p:sp>
        <p:nvSpPr>
          <p:cNvPr id="6" name="Slide Number Placeholder 5">
            <a:extLst>
              <a:ext uri="{FF2B5EF4-FFF2-40B4-BE49-F238E27FC236}">
                <a16:creationId xmlns:a16="http://schemas.microsoft.com/office/drawing/2014/main" id="{2FCD8EB1-2640-4A0A-9B32-FF99BF96CA62}"/>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137000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22C602-5994-43C4-88EB-527AD754C5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366BA6-C495-4447-BE8D-3C7A3F85B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AD1D0F-9267-46CF-A379-6D2A4A26B691}"/>
              </a:ext>
            </a:extLst>
          </p:cNvPr>
          <p:cNvSpPr>
            <a:spLocks noGrp="1"/>
          </p:cNvSpPr>
          <p:nvPr>
            <p:ph type="dt" sz="half" idx="10"/>
          </p:nvPr>
        </p:nvSpPr>
        <p:spPr/>
        <p:txBody>
          <a:bodyPr/>
          <a:lstStyle/>
          <a:p>
            <a:fld id="{7EF78B4D-7779-4237-85B3-3F538286B59F}" type="datetime1">
              <a:rPr lang="en-IN" smtClean="0"/>
              <a:t>31-07-2021</a:t>
            </a:fld>
            <a:endParaRPr lang="en-IN"/>
          </a:p>
        </p:txBody>
      </p:sp>
      <p:sp>
        <p:nvSpPr>
          <p:cNvPr id="5" name="Footer Placeholder 4">
            <a:extLst>
              <a:ext uri="{FF2B5EF4-FFF2-40B4-BE49-F238E27FC236}">
                <a16:creationId xmlns:a16="http://schemas.microsoft.com/office/drawing/2014/main" id="{ACD9F7E3-5F28-4BFD-B351-790432772FCE}"/>
              </a:ext>
            </a:extLst>
          </p:cNvPr>
          <p:cNvSpPr>
            <a:spLocks noGrp="1"/>
          </p:cNvSpPr>
          <p:nvPr>
            <p:ph type="ftr" sz="quarter" idx="11"/>
          </p:nvPr>
        </p:nvSpPr>
        <p:spPr/>
        <p:txBody>
          <a:bodyPr/>
          <a:lstStyle/>
          <a:p>
            <a:r>
              <a:rPr lang="en-IN"/>
              <a:t>ideators-Cognizant-IBM Call for Code21</a:t>
            </a:r>
          </a:p>
        </p:txBody>
      </p:sp>
      <p:sp>
        <p:nvSpPr>
          <p:cNvPr id="6" name="Slide Number Placeholder 5">
            <a:extLst>
              <a:ext uri="{FF2B5EF4-FFF2-40B4-BE49-F238E27FC236}">
                <a16:creationId xmlns:a16="http://schemas.microsoft.com/office/drawing/2014/main" id="{E3B94D08-F542-4D36-BE66-EBB22322E7D9}"/>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108249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17A6-BE6E-47E7-8B10-1FC64599FB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B18308-A579-4C29-9280-9AA570BA0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C47BD-258A-4708-A7FF-CBC0619FFC4A}"/>
              </a:ext>
            </a:extLst>
          </p:cNvPr>
          <p:cNvSpPr>
            <a:spLocks noGrp="1"/>
          </p:cNvSpPr>
          <p:nvPr>
            <p:ph type="dt" sz="half" idx="10"/>
          </p:nvPr>
        </p:nvSpPr>
        <p:spPr/>
        <p:txBody>
          <a:bodyPr/>
          <a:lstStyle/>
          <a:p>
            <a:fld id="{80196C70-44A2-4743-9FE4-D3D8D3676F5A}" type="datetime1">
              <a:rPr lang="en-IN" smtClean="0"/>
              <a:t>31-07-2021</a:t>
            </a:fld>
            <a:endParaRPr lang="en-IN"/>
          </a:p>
        </p:txBody>
      </p:sp>
      <p:sp>
        <p:nvSpPr>
          <p:cNvPr id="5" name="Footer Placeholder 4">
            <a:extLst>
              <a:ext uri="{FF2B5EF4-FFF2-40B4-BE49-F238E27FC236}">
                <a16:creationId xmlns:a16="http://schemas.microsoft.com/office/drawing/2014/main" id="{C5DF6C74-6027-416F-A0D0-C05B7C5DAF2B}"/>
              </a:ext>
            </a:extLst>
          </p:cNvPr>
          <p:cNvSpPr>
            <a:spLocks noGrp="1"/>
          </p:cNvSpPr>
          <p:nvPr>
            <p:ph type="ftr" sz="quarter" idx="11"/>
          </p:nvPr>
        </p:nvSpPr>
        <p:spPr/>
        <p:txBody>
          <a:bodyPr/>
          <a:lstStyle/>
          <a:p>
            <a:r>
              <a:rPr lang="en-IN"/>
              <a:t>ideators-Cognizant-IBM Call for Code21</a:t>
            </a:r>
          </a:p>
        </p:txBody>
      </p:sp>
      <p:sp>
        <p:nvSpPr>
          <p:cNvPr id="6" name="Slide Number Placeholder 5">
            <a:extLst>
              <a:ext uri="{FF2B5EF4-FFF2-40B4-BE49-F238E27FC236}">
                <a16:creationId xmlns:a16="http://schemas.microsoft.com/office/drawing/2014/main" id="{7FCD5918-199A-4507-9BC3-3F95B692BAA4}"/>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404973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06C7-457D-427D-AFEC-C95FFF0DF1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3AED47-C08D-4576-BFD9-519300E18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AA7C74-F251-4E67-9906-3C52A67AD8DA}"/>
              </a:ext>
            </a:extLst>
          </p:cNvPr>
          <p:cNvSpPr>
            <a:spLocks noGrp="1"/>
          </p:cNvSpPr>
          <p:nvPr>
            <p:ph type="dt" sz="half" idx="10"/>
          </p:nvPr>
        </p:nvSpPr>
        <p:spPr/>
        <p:txBody>
          <a:bodyPr/>
          <a:lstStyle/>
          <a:p>
            <a:fld id="{324D0B4B-AE23-4E0E-A960-2050833CB815}" type="datetime1">
              <a:rPr lang="en-IN" smtClean="0"/>
              <a:t>31-07-2021</a:t>
            </a:fld>
            <a:endParaRPr lang="en-IN"/>
          </a:p>
        </p:txBody>
      </p:sp>
      <p:sp>
        <p:nvSpPr>
          <p:cNvPr id="5" name="Footer Placeholder 4">
            <a:extLst>
              <a:ext uri="{FF2B5EF4-FFF2-40B4-BE49-F238E27FC236}">
                <a16:creationId xmlns:a16="http://schemas.microsoft.com/office/drawing/2014/main" id="{5B0268FF-500E-481B-8B7A-8A034FFA456D}"/>
              </a:ext>
            </a:extLst>
          </p:cNvPr>
          <p:cNvSpPr>
            <a:spLocks noGrp="1"/>
          </p:cNvSpPr>
          <p:nvPr>
            <p:ph type="ftr" sz="quarter" idx="11"/>
          </p:nvPr>
        </p:nvSpPr>
        <p:spPr/>
        <p:txBody>
          <a:bodyPr/>
          <a:lstStyle/>
          <a:p>
            <a:r>
              <a:rPr lang="en-IN"/>
              <a:t>ideators-Cognizant-IBM Call for Code21</a:t>
            </a:r>
          </a:p>
        </p:txBody>
      </p:sp>
      <p:sp>
        <p:nvSpPr>
          <p:cNvPr id="6" name="Slide Number Placeholder 5">
            <a:extLst>
              <a:ext uri="{FF2B5EF4-FFF2-40B4-BE49-F238E27FC236}">
                <a16:creationId xmlns:a16="http://schemas.microsoft.com/office/drawing/2014/main" id="{485D07CE-C39B-458A-A050-44E45F7D4142}"/>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183166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A75F-F185-4DE7-9D20-2FCFA508E3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A780B0-95F1-41DC-8A29-29ECEE1097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70608A-3247-4C00-B761-74D74EFC7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8C8821-B19C-42C7-AA78-C691ABA9CB74}"/>
              </a:ext>
            </a:extLst>
          </p:cNvPr>
          <p:cNvSpPr>
            <a:spLocks noGrp="1"/>
          </p:cNvSpPr>
          <p:nvPr>
            <p:ph type="dt" sz="half" idx="10"/>
          </p:nvPr>
        </p:nvSpPr>
        <p:spPr/>
        <p:txBody>
          <a:bodyPr/>
          <a:lstStyle/>
          <a:p>
            <a:fld id="{562C5B10-24CD-4356-8BBB-6BC654C87FDE}" type="datetime1">
              <a:rPr lang="en-IN" smtClean="0"/>
              <a:t>31-07-2021</a:t>
            </a:fld>
            <a:endParaRPr lang="en-IN"/>
          </a:p>
        </p:txBody>
      </p:sp>
      <p:sp>
        <p:nvSpPr>
          <p:cNvPr id="6" name="Footer Placeholder 5">
            <a:extLst>
              <a:ext uri="{FF2B5EF4-FFF2-40B4-BE49-F238E27FC236}">
                <a16:creationId xmlns:a16="http://schemas.microsoft.com/office/drawing/2014/main" id="{23D6A766-0120-4884-958E-01011CF0C981}"/>
              </a:ext>
            </a:extLst>
          </p:cNvPr>
          <p:cNvSpPr>
            <a:spLocks noGrp="1"/>
          </p:cNvSpPr>
          <p:nvPr>
            <p:ph type="ftr" sz="quarter" idx="11"/>
          </p:nvPr>
        </p:nvSpPr>
        <p:spPr/>
        <p:txBody>
          <a:bodyPr/>
          <a:lstStyle/>
          <a:p>
            <a:r>
              <a:rPr lang="en-IN"/>
              <a:t>ideators-Cognizant-IBM Call for Code21</a:t>
            </a:r>
          </a:p>
        </p:txBody>
      </p:sp>
      <p:sp>
        <p:nvSpPr>
          <p:cNvPr id="7" name="Slide Number Placeholder 6">
            <a:extLst>
              <a:ext uri="{FF2B5EF4-FFF2-40B4-BE49-F238E27FC236}">
                <a16:creationId xmlns:a16="http://schemas.microsoft.com/office/drawing/2014/main" id="{4B1EC088-4CC3-4B3A-B87D-3DD5310EC81E}"/>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256804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76AC-440E-4D13-ADE7-FE5462193E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F1C4B2-9CEC-44E7-BB0D-E107EFFE9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45AC6F-7C88-407E-97E3-0E70D041FF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12438E-CDA7-4DB9-8C55-BDB3E8C76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BF583C-159D-43A9-9F92-D86A30485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AB2255-35B3-4C14-88B2-00ECA86F032E}"/>
              </a:ext>
            </a:extLst>
          </p:cNvPr>
          <p:cNvSpPr>
            <a:spLocks noGrp="1"/>
          </p:cNvSpPr>
          <p:nvPr>
            <p:ph type="dt" sz="half" idx="10"/>
          </p:nvPr>
        </p:nvSpPr>
        <p:spPr/>
        <p:txBody>
          <a:bodyPr/>
          <a:lstStyle/>
          <a:p>
            <a:fld id="{46B21027-79C6-49A7-A683-213CF231E938}" type="datetime1">
              <a:rPr lang="en-IN" smtClean="0"/>
              <a:t>31-07-2021</a:t>
            </a:fld>
            <a:endParaRPr lang="en-IN"/>
          </a:p>
        </p:txBody>
      </p:sp>
      <p:sp>
        <p:nvSpPr>
          <p:cNvPr id="8" name="Footer Placeholder 7">
            <a:extLst>
              <a:ext uri="{FF2B5EF4-FFF2-40B4-BE49-F238E27FC236}">
                <a16:creationId xmlns:a16="http://schemas.microsoft.com/office/drawing/2014/main" id="{1DB4DB85-6129-485D-B121-6B0B0E1F3CA5}"/>
              </a:ext>
            </a:extLst>
          </p:cNvPr>
          <p:cNvSpPr>
            <a:spLocks noGrp="1"/>
          </p:cNvSpPr>
          <p:nvPr>
            <p:ph type="ftr" sz="quarter" idx="11"/>
          </p:nvPr>
        </p:nvSpPr>
        <p:spPr/>
        <p:txBody>
          <a:bodyPr/>
          <a:lstStyle/>
          <a:p>
            <a:r>
              <a:rPr lang="en-IN"/>
              <a:t>ideators-Cognizant-IBM Call for Code21</a:t>
            </a:r>
          </a:p>
        </p:txBody>
      </p:sp>
      <p:sp>
        <p:nvSpPr>
          <p:cNvPr id="9" name="Slide Number Placeholder 8">
            <a:extLst>
              <a:ext uri="{FF2B5EF4-FFF2-40B4-BE49-F238E27FC236}">
                <a16:creationId xmlns:a16="http://schemas.microsoft.com/office/drawing/2014/main" id="{830F5ECF-2B85-4356-9873-E19DCFE4BD57}"/>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43842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D87A-4107-4295-8DC4-46D7E5CAC0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BB33E7-8FC4-45CB-85A1-C3537CF4297E}"/>
              </a:ext>
            </a:extLst>
          </p:cNvPr>
          <p:cNvSpPr>
            <a:spLocks noGrp="1"/>
          </p:cNvSpPr>
          <p:nvPr>
            <p:ph type="dt" sz="half" idx="10"/>
          </p:nvPr>
        </p:nvSpPr>
        <p:spPr/>
        <p:txBody>
          <a:bodyPr/>
          <a:lstStyle/>
          <a:p>
            <a:fld id="{11CCA996-2E9A-410C-9E4F-3A4CA505BA0F}" type="datetime1">
              <a:rPr lang="en-IN" smtClean="0"/>
              <a:t>31-07-2021</a:t>
            </a:fld>
            <a:endParaRPr lang="en-IN"/>
          </a:p>
        </p:txBody>
      </p:sp>
      <p:sp>
        <p:nvSpPr>
          <p:cNvPr id="4" name="Footer Placeholder 3">
            <a:extLst>
              <a:ext uri="{FF2B5EF4-FFF2-40B4-BE49-F238E27FC236}">
                <a16:creationId xmlns:a16="http://schemas.microsoft.com/office/drawing/2014/main" id="{22B58BC1-1850-4D84-B768-DE7B923EA17B}"/>
              </a:ext>
            </a:extLst>
          </p:cNvPr>
          <p:cNvSpPr>
            <a:spLocks noGrp="1"/>
          </p:cNvSpPr>
          <p:nvPr>
            <p:ph type="ftr" sz="quarter" idx="11"/>
          </p:nvPr>
        </p:nvSpPr>
        <p:spPr/>
        <p:txBody>
          <a:bodyPr/>
          <a:lstStyle/>
          <a:p>
            <a:r>
              <a:rPr lang="en-IN"/>
              <a:t>ideators-Cognizant-IBM Call for Code21</a:t>
            </a:r>
          </a:p>
        </p:txBody>
      </p:sp>
      <p:sp>
        <p:nvSpPr>
          <p:cNvPr id="5" name="Slide Number Placeholder 4">
            <a:extLst>
              <a:ext uri="{FF2B5EF4-FFF2-40B4-BE49-F238E27FC236}">
                <a16:creationId xmlns:a16="http://schemas.microsoft.com/office/drawing/2014/main" id="{85192D03-4F4F-48B7-B087-EC13B0B6B1F0}"/>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313036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2AB13-E493-445C-B4E0-C1AB29FD6A2C}"/>
              </a:ext>
            </a:extLst>
          </p:cNvPr>
          <p:cNvSpPr>
            <a:spLocks noGrp="1"/>
          </p:cNvSpPr>
          <p:nvPr>
            <p:ph type="dt" sz="half" idx="10"/>
          </p:nvPr>
        </p:nvSpPr>
        <p:spPr/>
        <p:txBody>
          <a:bodyPr/>
          <a:lstStyle/>
          <a:p>
            <a:fld id="{2AA18A11-83A3-4779-A33C-4B96844DF5E5}" type="datetime1">
              <a:rPr lang="en-IN" smtClean="0"/>
              <a:t>31-07-2021</a:t>
            </a:fld>
            <a:endParaRPr lang="en-IN"/>
          </a:p>
        </p:txBody>
      </p:sp>
      <p:sp>
        <p:nvSpPr>
          <p:cNvPr id="3" name="Footer Placeholder 2">
            <a:extLst>
              <a:ext uri="{FF2B5EF4-FFF2-40B4-BE49-F238E27FC236}">
                <a16:creationId xmlns:a16="http://schemas.microsoft.com/office/drawing/2014/main" id="{8B1A9307-FAAC-4EB5-B836-98E004307304}"/>
              </a:ext>
            </a:extLst>
          </p:cNvPr>
          <p:cNvSpPr>
            <a:spLocks noGrp="1"/>
          </p:cNvSpPr>
          <p:nvPr>
            <p:ph type="ftr" sz="quarter" idx="11"/>
          </p:nvPr>
        </p:nvSpPr>
        <p:spPr/>
        <p:txBody>
          <a:bodyPr/>
          <a:lstStyle/>
          <a:p>
            <a:r>
              <a:rPr lang="en-IN"/>
              <a:t>ideators-Cognizant-IBM Call for Code21</a:t>
            </a:r>
          </a:p>
        </p:txBody>
      </p:sp>
      <p:sp>
        <p:nvSpPr>
          <p:cNvPr id="4" name="Slide Number Placeholder 3">
            <a:extLst>
              <a:ext uri="{FF2B5EF4-FFF2-40B4-BE49-F238E27FC236}">
                <a16:creationId xmlns:a16="http://schemas.microsoft.com/office/drawing/2014/main" id="{F2B17EF8-68A6-47CF-9A37-E927957D51B3}"/>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879431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A4B3-451D-455C-AE76-257E23B29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91E7C1-B619-4B38-80C5-C33E5A41E5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C1E178-769D-46B8-9DE5-34A3DEF8A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D1D96-94BC-4AF1-BAE8-EEEEA5B28588}"/>
              </a:ext>
            </a:extLst>
          </p:cNvPr>
          <p:cNvSpPr>
            <a:spLocks noGrp="1"/>
          </p:cNvSpPr>
          <p:nvPr>
            <p:ph type="dt" sz="half" idx="10"/>
          </p:nvPr>
        </p:nvSpPr>
        <p:spPr/>
        <p:txBody>
          <a:bodyPr/>
          <a:lstStyle/>
          <a:p>
            <a:fld id="{D75A5B8B-E676-499F-8BF2-F8FA3F9F8110}" type="datetime1">
              <a:rPr lang="en-IN" smtClean="0"/>
              <a:t>31-07-2021</a:t>
            </a:fld>
            <a:endParaRPr lang="en-IN"/>
          </a:p>
        </p:txBody>
      </p:sp>
      <p:sp>
        <p:nvSpPr>
          <p:cNvPr id="6" name="Footer Placeholder 5">
            <a:extLst>
              <a:ext uri="{FF2B5EF4-FFF2-40B4-BE49-F238E27FC236}">
                <a16:creationId xmlns:a16="http://schemas.microsoft.com/office/drawing/2014/main" id="{5267A814-03C7-4C0C-A542-3B94954AAC39}"/>
              </a:ext>
            </a:extLst>
          </p:cNvPr>
          <p:cNvSpPr>
            <a:spLocks noGrp="1"/>
          </p:cNvSpPr>
          <p:nvPr>
            <p:ph type="ftr" sz="quarter" idx="11"/>
          </p:nvPr>
        </p:nvSpPr>
        <p:spPr/>
        <p:txBody>
          <a:bodyPr/>
          <a:lstStyle/>
          <a:p>
            <a:r>
              <a:rPr lang="en-IN"/>
              <a:t>ideators-Cognizant-IBM Call for Code21</a:t>
            </a:r>
          </a:p>
        </p:txBody>
      </p:sp>
      <p:sp>
        <p:nvSpPr>
          <p:cNvPr id="7" name="Slide Number Placeholder 6">
            <a:extLst>
              <a:ext uri="{FF2B5EF4-FFF2-40B4-BE49-F238E27FC236}">
                <a16:creationId xmlns:a16="http://schemas.microsoft.com/office/drawing/2014/main" id="{A28A9303-4E09-4512-8A7D-12184F7BC81A}"/>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359230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862-A271-4E5E-8BF7-DF623006B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743C1E-9930-4CC5-9DAE-3B5B3DE00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C8F42A-B8CC-4E79-A794-25BDC749A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60F03-9739-4C10-A0D2-5DBBE3B4C1F2}"/>
              </a:ext>
            </a:extLst>
          </p:cNvPr>
          <p:cNvSpPr>
            <a:spLocks noGrp="1"/>
          </p:cNvSpPr>
          <p:nvPr>
            <p:ph type="dt" sz="half" idx="10"/>
          </p:nvPr>
        </p:nvSpPr>
        <p:spPr/>
        <p:txBody>
          <a:bodyPr/>
          <a:lstStyle/>
          <a:p>
            <a:fld id="{D5344DDF-73F0-44A5-A726-468920BCB827}" type="datetime1">
              <a:rPr lang="en-IN" smtClean="0"/>
              <a:t>31-07-2021</a:t>
            </a:fld>
            <a:endParaRPr lang="en-IN"/>
          </a:p>
        </p:txBody>
      </p:sp>
      <p:sp>
        <p:nvSpPr>
          <p:cNvPr id="6" name="Footer Placeholder 5">
            <a:extLst>
              <a:ext uri="{FF2B5EF4-FFF2-40B4-BE49-F238E27FC236}">
                <a16:creationId xmlns:a16="http://schemas.microsoft.com/office/drawing/2014/main" id="{9255FD93-6F12-499F-AB51-18CC9A6F70A5}"/>
              </a:ext>
            </a:extLst>
          </p:cNvPr>
          <p:cNvSpPr>
            <a:spLocks noGrp="1"/>
          </p:cNvSpPr>
          <p:nvPr>
            <p:ph type="ftr" sz="quarter" idx="11"/>
          </p:nvPr>
        </p:nvSpPr>
        <p:spPr/>
        <p:txBody>
          <a:bodyPr/>
          <a:lstStyle/>
          <a:p>
            <a:r>
              <a:rPr lang="en-IN"/>
              <a:t>ideators-Cognizant-IBM Call for Code21</a:t>
            </a:r>
          </a:p>
        </p:txBody>
      </p:sp>
      <p:sp>
        <p:nvSpPr>
          <p:cNvPr id="7" name="Slide Number Placeholder 6">
            <a:extLst>
              <a:ext uri="{FF2B5EF4-FFF2-40B4-BE49-F238E27FC236}">
                <a16:creationId xmlns:a16="http://schemas.microsoft.com/office/drawing/2014/main" id="{16F67B10-0A9A-47F4-B094-DF3BE68A60CA}"/>
              </a:ext>
            </a:extLst>
          </p:cNvPr>
          <p:cNvSpPr>
            <a:spLocks noGrp="1"/>
          </p:cNvSpPr>
          <p:nvPr>
            <p:ph type="sldNum" sz="quarter" idx="12"/>
          </p:nvPr>
        </p:nvSpPr>
        <p:spPr/>
        <p:txBody>
          <a:bodyPr/>
          <a:lstStyle/>
          <a:p>
            <a:fld id="{E77BD107-EB42-457E-B208-E45E9096BF0B}" type="slidenum">
              <a:rPr lang="en-IN" smtClean="0"/>
              <a:t>‹#›</a:t>
            </a:fld>
            <a:endParaRPr lang="en-IN"/>
          </a:p>
        </p:txBody>
      </p:sp>
    </p:spTree>
    <p:extLst>
      <p:ext uri="{BB962C8B-B14F-4D97-AF65-F5344CB8AC3E}">
        <p14:creationId xmlns:p14="http://schemas.microsoft.com/office/powerpoint/2010/main" val="239933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311EEE-280C-475E-B47D-9F504806B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996192-E1AF-4436-9B51-CE8AC9580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4E316-55A6-48C7-AB89-8F44438D7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89DD9-0FAC-41BD-AE05-2AECBCADEEA0}" type="datetime1">
              <a:rPr lang="en-IN" smtClean="0"/>
              <a:t>31-07-2021</a:t>
            </a:fld>
            <a:endParaRPr lang="en-IN"/>
          </a:p>
        </p:txBody>
      </p:sp>
      <p:sp>
        <p:nvSpPr>
          <p:cNvPr id="5" name="Footer Placeholder 4">
            <a:extLst>
              <a:ext uri="{FF2B5EF4-FFF2-40B4-BE49-F238E27FC236}">
                <a16:creationId xmlns:a16="http://schemas.microsoft.com/office/drawing/2014/main" id="{C3479D5D-951D-4B6F-9E32-B95D34608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ideators-Cognizant-IBM Call for Code21</a:t>
            </a:r>
          </a:p>
        </p:txBody>
      </p:sp>
      <p:sp>
        <p:nvSpPr>
          <p:cNvPr id="6" name="Slide Number Placeholder 5">
            <a:extLst>
              <a:ext uri="{FF2B5EF4-FFF2-40B4-BE49-F238E27FC236}">
                <a16:creationId xmlns:a16="http://schemas.microsoft.com/office/drawing/2014/main" id="{D40B7B0F-8965-4A5D-9D4B-268A7C5E1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BD107-EB42-457E-B208-E45E9096BF0B}" type="slidenum">
              <a:rPr lang="en-IN" smtClean="0"/>
              <a:t>‹#›</a:t>
            </a:fld>
            <a:endParaRPr lang="en-IN"/>
          </a:p>
        </p:txBody>
      </p:sp>
    </p:spTree>
    <p:extLst>
      <p:ext uri="{BB962C8B-B14F-4D97-AF65-F5344CB8AC3E}">
        <p14:creationId xmlns:p14="http://schemas.microsoft.com/office/powerpoint/2010/main" val="4085957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jfi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26" Type="http://schemas.openxmlformats.org/officeDocument/2006/relationships/image" Target="../media/image30.pn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5" Type="http://schemas.openxmlformats.org/officeDocument/2006/relationships/image" Target="../media/image29.svg"/><Relationship Id="rId2" Type="http://schemas.openxmlformats.org/officeDocument/2006/relationships/image" Target="../media/image6.png"/><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 Id="rId27"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611BCA6-5BAC-44A7-A376-88F070E5D4EE}"/>
              </a:ext>
            </a:extLst>
          </p:cNvPr>
          <p:cNvPicPr>
            <a:picLocks noChangeAspect="1"/>
          </p:cNvPicPr>
          <p:nvPr/>
        </p:nvPicPr>
        <p:blipFill rotWithShape="1">
          <a:blip r:embed="rId2">
            <a:extLst>
              <a:ext uri="{28A0092B-C50C-407E-A947-70E740481C1C}">
                <a14:useLocalDpi xmlns:a14="http://schemas.microsoft.com/office/drawing/2010/main" val="0"/>
              </a:ext>
            </a:extLst>
          </a:blip>
          <a:srcRect r="11876"/>
          <a:stretch/>
        </p:blipFill>
        <p:spPr>
          <a:xfrm>
            <a:off x="2480381" y="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F0D2517-86DB-433E-A178-E23D90D4608B}"/>
              </a:ext>
            </a:extLst>
          </p:cNvPr>
          <p:cNvSpPr txBox="1"/>
          <p:nvPr/>
        </p:nvSpPr>
        <p:spPr>
          <a:xfrm>
            <a:off x="271780" y="312225"/>
            <a:ext cx="9210040" cy="78295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latin typeface="+mj-lt"/>
                <a:ea typeface="+mj-ea"/>
                <a:cs typeface="+mj-cs"/>
              </a:rPr>
              <a:t>Zero Hunger: Food Security</a:t>
            </a:r>
          </a:p>
        </p:txBody>
      </p:sp>
      <p:sp>
        <p:nvSpPr>
          <p:cNvPr id="4" name="Rectangle 3">
            <a:extLst>
              <a:ext uri="{FF2B5EF4-FFF2-40B4-BE49-F238E27FC236}">
                <a16:creationId xmlns:a16="http://schemas.microsoft.com/office/drawing/2014/main" id="{106E7F29-AFCB-4401-B3E6-E820A00FDAA7}"/>
              </a:ext>
            </a:extLst>
          </p:cNvPr>
          <p:cNvSpPr/>
          <p:nvPr/>
        </p:nvSpPr>
        <p:spPr>
          <a:xfrm>
            <a:off x="492760" y="2190361"/>
            <a:ext cx="4384040" cy="2930279"/>
          </a:xfrm>
          <a:prstGeom prst="rect">
            <a:avLst/>
          </a:prstGeom>
        </p:spPr>
        <p:txBody>
          <a:bodyPr vert="horz" lIns="91440" tIns="45720" rIns="91440" bIns="45720" rtlCol="0">
            <a:normAutofit lnSpcReduction="10000"/>
          </a:bodyPr>
          <a:lstStyle/>
          <a:p>
            <a:pPr>
              <a:lnSpc>
                <a:spcPct val="90000"/>
              </a:lnSpc>
              <a:spcAft>
                <a:spcPts val="600"/>
              </a:spcAft>
            </a:pPr>
            <a:r>
              <a:rPr lang="en-US" b="1" i="0" dirty="0">
                <a:effectLst/>
              </a:rPr>
              <a:t>Problem: </a:t>
            </a:r>
            <a:r>
              <a:rPr lang="en-US" dirty="0"/>
              <a:t>M</a:t>
            </a:r>
            <a:r>
              <a:rPr lang="en-US" b="0" i="0" dirty="0">
                <a:effectLst/>
              </a:rPr>
              <a:t>illions of people around the world went hungry in 2019. Having nutritious food is a challenge due to high cost and low affordability. Covid</a:t>
            </a:r>
            <a:r>
              <a:rPr lang="en-US" dirty="0"/>
              <a:t>19 outbreak has a greater impact on g</a:t>
            </a:r>
            <a:r>
              <a:rPr lang="en-US" b="0" i="0" dirty="0">
                <a:effectLst/>
              </a:rPr>
              <a:t>lobal food systems. Whereas accessibility is challenge and if this trends continue, </a:t>
            </a:r>
            <a:r>
              <a:rPr lang="en-US" b="1" i="0" dirty="0">
                <a:effectLst/>
              </a:rPr>
              <a:t>the Zero Hunger target of the Sustainable Development Goals will not be achieved by 2030.</a:t>
            </a:r>
          </a:p>
          <a:p>
            <a:pPr>
              <a:lnSpc>
                <a:spcPct val="90000"/>
              </a:lnSpc>
              <a:spcAft>
                <a:spcPts val="600"/>
              </a:spcAft>
            </a:pPr>
            <a:r>
              <a:rPr lang="en-US" b="0" i="0" dirty="0">
                <a:effectLst/>
              </a:rPr>
              <a:t>Source: https://www.unicef.org/reports/state-of-food-security-and-nutrition-2020#</a:t>
            </a:r>
            <a:endParaRPr lang="en-US" dirty="0"/>
          </a:p>
        </p:txBody>
      </p:sp>
      <p:sp>
        <p:nvSpPr>
          <p:cNvPr id="13" name="Footer Placeholder 12">
            <a:extLst>
              <a:ext uri="{FF2B5EF4-FFF2-40B4-BE49-F238E27FC236}">
                <a16:creationId xmlns:a16="http://schemas.microsoft.com/office/drawing/2014/main" id="{54A63049-F09B-4D4B-B797-A2C44CDEAA6D}"/>
              </a:ext>
            </a:extLst>
          </p:cNvPr>
          <p:cNvSpPr>
            <a:spLocks noGrp="1"/>
          </p:cNvSpPr>
          <p:nvPr>
            <p:ph type="ftr" sz="quarter" idx="11"/>
          </p:nvPr>
        </p:nvSpPr>
        <p:spPr>
          <a:xfrm>
            <a:off x="422981" y="6310308"/>
            <a:ext cx="4114800" cy="365125"/>
          </a:xfrm>
        </p:spPr>
        <p:txBody>
          <a:bodyPr/>
          <a:lstStyle/>
          <a:p>
            <a:r>
              <a:rPr lang="en-IN" dirty="0" err="1"/>
              <a:t>ideators</a:t>
            </a:r>
            <a:r>
              <a:rPr lang="en-IN" dirty="0"/>
              <a:t>-Cognizant-IBM Call for Code21</a:t>
            </a:r>
          </a:p>
        </p:txBody>
      </p:sp>
      <p:sp>
        <p:nvSpPr>
          <p:cNvPr id="2" name="Rectangle 1">
            <a:extLst>
              <a:ext uri="{FF2B5EF4-FFF2-40B4-BE49-F238E27FC236}">
                <a16:creationId xmlns:a16="http://schemas.microsoft.com/office/drawing/2014/main" id="{E26E7D96-9B7E-4EB9-A8AF-B276D9822729}"/>
              </a:ext>
            </a:extLst>
          </p:cNvPr>
          <p:cNvSpPr/>
          <p:nvPr/>
        </p:nvSpPr>
        <p:spPr>
          <a:xfrm>
            <a:off x="8852078" y="-10"/>
            <a:ext cx="2543518" cy="923330"/>
          </a:xfrm>
          <a:prstGeom prst="rect">
            <a:avLst/>
          </a:prstGeom>
          <a:noFill/>
        </p:spPr>
        <p:txBody>
          <a:bodyPr wrap="none" lIns="91440" tIns="45720" rIns="91440" bIns="45720">
            <a:spAutoFit/>
          </a:bodyPr>
          <a:lstStyle/>
          <a:p>
            <a:pPr algn="ctr"/>
            <a:r>
              <a:rPr lang="en-US" sz="5400" b="1" dirty="0" err="1">
                <a:ln w="22225">
                  <a:solidFill>
                    <a:schemeClr val="accent2"/>
                  </a:solidFill>
                  <a:prstDash val="solid"/>
                </a:ln>
                <a:solidFill>
                  <a:schemeClr val="accent2">
                    <a:lumMod val="40000"/>
                    <a:lumOff val="60000"/>
                  </a:schemeClr>
                </a:solidFill>
              </a:rPr>
              <a:t>Ideators</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74052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B125-28DD-40B3-B43A-0545AE87472B}"/>
              </a:ext>
            </a:extLst>
          </p:cNvPr>
          <p:cNvSpPr>
            <a:spLocks noGrp="1"/>
          </p:cNvSpPr>
          <p:nvPr>
            <p:ph type="title"/>
          </p:nvPr>
        </p:nvSpPr>
        <p:spPr>
          <a:xfrm>
            <a:off x="5929381" y="154690"/>
            <a:ext cx="5314536" cy="1325563"/>
          </a:xfrm>
        </p:spPr>
        <p:txBody>
          <a:bodyPr>
            <a:normAutofit/>
          </a:bodyPr>
          <a:lstStyle/>
          <a:p>
            <a:r>
              <a:rPr lang="en-US" b="1" dirty="0"/>
              <a:t>Problem Breakdown</a:t>
            </a:r>
            <a:endParaRPr lang="en-IN" b="1" dirty="0"/>
          </a:p>
        </p:txBody>
      </p:sp>
      <p:sp>
        <p:nvSpPr>
          <p:cNvPr id="61" name="Freeform: Shape 6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icture containing clipart&#10;&#10;Description automatically generated">
            <a:extLst>
              <a:ext uri="{FF2B5EF4-FFF2-40B4-BE49-F238E27FC236}">
                <a16:creationId xmlns:a16="http://schemas.microsoft.com/office/drawing/2014/main" id="{270BE70A-CD38-4B5C-905D-09B032C2E491}"/>
              </a:ext>
            </a:extLst>
          </p:cNvPr>
          <p:cNvPicPr>
            <a:picLocks noChangeAspect="1"/>
          </p:cNvPicPr>
          <p:nvPr/>
        </p:nvPicPr>
        <p:blipFill rotWithShape="1">
          <a:blip r:embed="rId2">
            <a:extLst>
              <a:ext uri="{28A0092B-C50C-407E-A947-70E740481C1C}">
                <a14:useLocalDpi xmlns:a14="http://schemas.microsoft.com/office/drawing/2010/main" val="0"/>
              </a:ext>
            </a:extLst>
          </a:blip>
          <a:srcRect t="5772" r="-1" b="-1"/>
          <a:stretch/>
        </p:blipFill>
        <p:spPr>
          <a:xfrm>
            <a:off x="321733" y="468054"/>
            <a:ext cx="3835488" cy="3985650"/>
          </a:xfrm>
          <a:prstGeom prst="rect">
            <a:avLst/>
          </a:prstGeom>
        </p:spPr>
      </p:pic>
      <p:sp>
        <p:nvSpPr>
          <p:cNvPr id="49" name="Content Placeholder 2">
            <a:extLst>
              <a:ext uri="{FF2B5EF4-FFF2-40B4-BE49-F238E27FC236}">
                <a16:creationId xmlns:a16="http://schemas.microsoft.com/office/drawing/2014/main" id="{1155AF8B-B903-43FB-9275-555EDC38AC2C}"/>
              </a:ext>
            </a:extLst>
          </p:cNvPr>
          <p:cNvSpPr>
            <a:spLocks noGrp="1"/>
          </p:cNvSpPr>
          <p:nvPr>
            <p:ph idx="1"/>
          </p:nvPr>
        </p:nvSpPr>
        <p:spPr>
          <a:xfrm>
            <a:off x="5929381" y="1752600"/>
            <a:ext cx="5438829" cy="3902338"/>
          </a:xfrm>
        </p:spPr>
        <p:txBody>
          <a:bodyPr anchor="t">
            <a:normAutofit lnSpcReduction="10000"/>
          </a:bodyPr>
          <a:lstStyle/>
          <a:p>
            <a:pPr marL="457200" lvl="1" indent="0">
              <a:buNone/>
            </a:pPr>
            <a:r>
              <a:rPr lang="en-US" sz="1600" b="1" dirty="0"/>
              <a:t>Crop cultivation is being affected due to :</a:t>
            </a:r>
          </a:p>
          <a:p>
            <a:pPr lvl="1">
              <a:buFont typeface="Wingdings" panose="05000000000000000000" pitchFamily="2" charset="2"/>
              <a:buChar char="ü"/>
            </a:pPr>
            <a:r>
              <a:rPr lang="en-US" sz="1400" dirty="0"/>
              <a:t> Climatic changes. </a:t>
            </a:r>
          </a:p>
          <a:p>
            <a:pPr lvl="1">
              <a:buFont typeface="Wingdings" panose="05000000000000000000" pitchFamily="2" charset="2"/>
              <a:buChar char="ü"/>
            </a:pPr>
            <a:r>
              <a:rPr lang="en-US" sz="1400" dirty="0"/>
              <a:t> Lack of pest control.</a:t>
            </a:r>
          </a:p>
          <a:p>
            <a:pPr marL="457200" lvl="1" indent="0">
              <a:buNone/>
            </a:pPr>
            <a:endParaRPr lang="en-US" sz="1400" dirty="0"/>
          </a:p>
          <a:p>
            <a:pPr marL="457200" lvl="1" indent="0">
              <a:buNone/>
            </a:pPr>
            <a:r>
              <a:rPr lang="en-US" sz="1600" b="1" dirty="0"/>
              <a:t>Food Wastage are growing due to:</a:t>
            </a:r>
          </a:p>
          <a:p>
            <a:pPr lvl="1">
              <a:buFont typeface="Wingdings" panose="05000000000000000000" pitchFamily="2" charset="2"/>
              <a:buChar char="ü"/>
            </a:pPr>
            <a:r>
              <a:rPr lang="en-US" sz="1400" dirty="0"/>
              <a:t> Low-cost estimation in market.</a:t>
            </a:r>
          </a:p>
          <a:p>
            <a:pPr lvl="1">
              <a:buFont typeface="Wingdings" panose="05000000000000000000" pitchFamily="2" charset="2"/>
              <a:buChar char="ü"/>
            </a:pPr>
            <a:r>
              <a:rPr lang="en-US" sz="1400" dirty="0"/>
              <a:t> Inappropriate planning in consumption and in production.</a:t>
            </a:r>
          </a:p>
          <a:p>
            <a:pPr lvl="1">
              <a:buFont typeface="Wingdings" panose="05000000000000000000" pitchFamily="2" charset="2"/>
              <a:buChar char="v"/>
            </a:pPr>
            <a:endParaRPr lang="en-US" sz="1400" dirty="0"/>
          </a:p>
          <a:p>
            <a:pPr marL="457200" lvl="1" indent="0">
              <a:buNone/>
            </a:pPr>
            <a:r>
              <a:rPr lang="en-US" sz="1600" b="1" dirty="0"/>
              <a:t>Poor Nutrition due to:</a:t>
            </a:r>
          </a:p>
          <a:p>
            <a:pPr lvl="1">
              <a:buFont typeface="Wingdings" panose="05000000000000000000" pitchFamily="2" charset="2"/>
              <a:buChar char="ü"/>
            </a:pPr>
            <a:r>
              <a:rPr lang="en-US" sz="1400" dirty="0"/>
              <a:t> Poverty- Unemployment, Low wages.</a:t>
            </a:r>
          </a:p>
          <a:p>
            <a:pPr lvl="1">
              <a:buFont typeface="Wingdings" panose="05000000000000000000" pitchFamily="2" charset="2"/>
              <a:buChar char="ü"/>
            </a:pPr>
            <a:r>
              <a:rPr lang="en-US" sz="1400" dirty="0"/>
              <a:t> Lack of  quality production- Increased demand of chemical pesticides and synthetic fertilizer.</a:t>
            </a:r>
          </a:p>
          <a:p>
            <a:pPr marL="457200" lvl="1" indent="0">
              <a:buNone/>
            </a:pPr>
            <a:endParaRPr lang="en-US" sz="1400" dirty="0"/>
          </a:p>
          <a:p>
            <a:pPr marL="457200" lvl="1" indent="0">
              <a:lnSpc>
                <a:spcPct val="100000"/>
              </a:lnSpc>
              <a:buNone/>
            </a:pPr>
            <a:r>
              <a:rPr lang="en-US" sz="1600" b="1" dirty="0"/>
              <a:t>Food Supply challenges are due to:</a:t>
            </a:r>
          </a:p>
          <a:p>
            <a:pPr lvl="1">
              <a:buFont typeface="Wingdings" panose="05000000000000000000" pitchFamily="2" charset="2"/>
              <a:buChar char="ü"/>
            </a:pPr>
            <a:r>
              <a:rPr lang="en-US" sz="1400" dirty="0"/>
              <a:t>Effective support from local community cooperatives(Co-Ops).</a:t>
            </a:r>
          </a:p>
          <a:p>
            <a:pPr lvl="1">
              <a:buFont typeface="Wingdings" panose="05000000000000000000" pitchFamily="2" charset="2"/>
              <a:buChar char="ü"/>
            </a:pPr>
            <a:r>
              <a:rPr lang="en-US" sz="1400" dirty="0"/>
              <a:t>Manpower &amp; logistical limitations.</a:t>
            </a:r>
          </a:p>
          <a:p>
            <a:pPr lvl="1">
              <a:buFont typeface="Wingdings" panose="05000000000000000000" pitchFamily="2" charset="2"/>
              <a:buChar char="ü"/>
            </a:pPr>
            <a:endParaRPr lang="en-US" sz="1400" dirty="0"/>
          </a:p>
          <a:p>
            <a:endParaRPr lang="en-IN" sz="1400" dirty="0"/>
          </a:p>
        </p:txBody>
      </p:sp>
      <p:sp>
        <p:nvSpPr>
          <p:cNvPr id="4" name="Footer Placeholder 3">
            <a:extLst>
              <a:ext uri="{FF2B5EF4-FFF2-40B4-BE49-F238E27FC236}">
                <a16:creationId xmlns:a16="http://schemas.microsoft.com/office/drawing/2014/main" id="{C054F251-F597-4222-8656-5387D7E1E6AE}"/>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IN" sz="1100">
                <a:solidFill>
                  <a:schemeClr val="tx1">
                    <a:alpha val="80000"/>
                  </a:schemeClr>
                </a:solidFill>
              </a:rPr>
              <a:t>ideators-Cognizant-IBM Call for Code21</a:t>
            </a:r>
          </a:p>
        </p:txBody>
      </p:sp>
    </p:spTree>
    <p:extLst>
      <p:ext uri="{BB962C8B-B14F-4D97-AF65-F5344CB8AC3E}">
        <p14:creationId xmlns:p14="http://schemas.microsoft.com/office/powerpoint/2010/main" val="5753987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580E6-8CC0-4084-9893-479C080A952A}"/>
              </a:ext>
            </a:extLst>
          </p:cNvPr>
          <p:cNvSpPr>
            <a:spLocks noGrp="1"/>
          </p:cNvSpPr>
          <p:nvPr>
            <p:ph idx="1"/>
          </p:nvPr>
        </p:nvSpPr>
        <p:spPr>
          <a:xfrm>
            <a:off x="838200" y="863600"/>
            <a:ext cx="10515600" cy="4351338"/>
          </a:xfrm>
        </p:spPr>
        <p:txBody>
          <a:bodyPr/>
          <a:lstStyle/>
          <a:p>
            <a:pPr marL="0" indent="0">
              <a:buNone/>
            </a:pPr>
            <a:r>
              <a:rPr lang="en-US" dirty="0"/>
              <a:t>We will solve this: How?</a:t>
            </a:r>
          </a:p>
          <a:p>
            <a:r>
              <a:rPr lang="en-IN" sz="2000" dirty="0"/>
              <a:t>Minimizing the wastage of foods including crops and vegetables.</a:t>
            </a:r>
          </a:p>
          <a:p>
            <a:r>
              <a:rPr lang="en-IN" sz="2000" dirty="0"/>
              <a:t>Recycling of wastage to promote organic farming.</a:t>
            </a:r>
          </a:p>
          <a:p>
            <a:r>
              <a:rPr lang="en-IN" sz="2000" dirty="0"/>
              <a:t>Access to digital wallet through basic phones reachable to remote areas.</a:t>
            </a:r>
          </a:p>
        </p:txBody>
      </p:sp>
      <p:graphicFrame>
        <p:nvGraphicFramePr>
          <p:cNvPr id="8" name="Diagram 7">
            <a:extLst>
              <a:ext uri="{FF2B5EF4-FFF2-40B4-BE49-F238E27FC236}">
                <a16:creationId xmlns:a16="http://schemas.microsoft.com/office/drawing/2014/main" id="{E4E70F42-A7F4-451E-8E67-6000D6504E5A}"/>
              </a:ext>
            </a:extLst>
          </p:cNvPr>
          <p:cNvGraphicFramePr/>
          <p:nvPr>
            <p:extLst>
              <p:ext uri="{D42A27DB-BD31-4B8C-83A1-F6EECF244321}">
                <p14:modId xmlns:p14="http://schemas.microsoft.com/office/powerpoint/2010/main" val="4250871158"/>
              </p:ext>
            </p:extLst>
          </p:nvPr>
        </p:nvGraphicFramePr>
        <p:xfrm>
          <a:off x="5399686" y="1310217"/>
          <a:ext cx="5988050" cy="4900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676D56AD-0A74-474F-8E5A-4EEDCC00D7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563" y="2586037"/>
            <a:ext cx="1982424" cy="1319213"/>
          </a:xfrm>
          <a:prstGeom prst="rect">
            <a:avLst/>
          </a:prstGeom>
        </p:spPr>
      </p:pic>
      <p:pic>
        <p:nvPicPr>
          <p:cNvPr id="12" name="Picture 11">
            <a:extLst>
              <a:ext uri="{FF2B5EF4-FFF2-40B4-BE49-F238E27FC236}">
                <a16:creationId xmlns:a16="http://schemas.microsoft.com/office/drawing/2014/main" id="{8B5240CF-8EAC-4CAD-9DDE-DE3F88D0DC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08971" y="4232805"/>
            <a:ext cx="1428750" cy="1428750"/>
          </a:xfrm>
          <a:prstGeom prst="rect">
            <a:avLst/>
          </a:prstGeom>
        </p:spPr>
      </p:pic>
      <p:pic>
        <p:nvPicPr>
          <p:cNvPr id="14" name="Picture 13">
            <a:extLst>
              <a:ext uri="{FF2B5EF4-FFF2-40B4-BE49-F238E27FC236}">
                <a16:creationId xmlns:a16="http://schemas.microsoft.com/office/drawing/2014/main" id="{3B9EDEDC-6C6F-47FF-A0BC-76D9C6FFB7F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49517" y="4566708"/>
            <a:ext cx="2846903" cy="1776942"/>
          </a:xfrm>
          <a:prstGeom prst="rect">
            <a:avLst/>
          </a:prstGeom>
        </p:spPr>
      </p:pic>
      <p:sp>
        <p:nvSpPr>
          <p:cNvPr id="17" name="Footer Placeholder 16">
            <a:extLst>
              <a:ext uri="{FF2B5EF4-FFF2-40B4-BE49-F238E27FC236}">
                <a16:creationId xmlns:a16="http://schemas.microsoft.com/office/drawing/2014/main" id="{3EF7AF39-C470-4FD5-AAE2-7CB3EB963011}"/>
              </a:ext>
            </a:extLst>
          </p:cNvPr>
          <p:cNvSpPr>
            <a:spLocks noGrp="1"/>
          </p:cNvSpPr>
          <p:nvPr>
            <p:ph type="ftr" sz="quarter" idx="11"/>
          </p:nvPr>
        </p:nvSpPr>
        <p:spPr>
          <a:xfrm>
            <a:off x="219075" y="6413500"/>
            <a:ext cx="4114800" cy="365125"/>
          </a:xfrm>
        </p:spPr>
        <p:txBody>
          <a:bodyPr/>
          <a:lstStyle/>
          <a:p>
            <a:r>
              <a:rPr lang="en-IN" dirty="0" err="1"/>
              <a:t>ideators</a:t>
            </a:r>
            <a:r>
              <a:rPr lang="en-IN" dirty="0"/>
              <a:t>-Cognizant-IBM Call for Code21</a:t>
            </a:r>
          </a:p>
        </p:txBody>
      </p:sp>
    </p:spTree>
    <p:extLst>
      <p:ext uri="{BB962C8B-B14F-4D97-AF65-F5344CB8AC3E}">
        <p14:creationId xmlns:p14="http://schemas.microsoft.com/office/powerpoint/2010/main" val="119181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C494A-3B80-49A7-A89D-387BCA50E13A}"/>
              </a:ext>
            </a:extLst>
          </p:cNvPr>
          <p:cNvSpPr>
            <a:spLocks noGrp="1"/>
          </p:cNvSpPr>
          <p:nvPr>
            <p:ph type="title"/>
          </p:nvPr>
        </p:nvSpPr>
        <p:spPr>
          <a:xfrm>
            <a:off x="686834" y="1153572"/>
            <a:ext cx="3200400" cy="4461163"/>
          </a:xfrm>
        </p:spPr>
        <p:txBody>
          <a:bodyPr>
            <a:normAutofit/>
          </a:bodyPr>
          <a:lstStyle/>
          <a:p>
            <a:r>
              <a:rPr lang="en-US">
                <a:solidFill>
                  <a:srgbClr val="FFFFFF"/>
                </a:solidFill>
              </a:rPr>
              <a:t>Ideas to ensure higher food security:</a:t>
            </a:r>
            <a:endParaRPr lang="en-IN">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27C4F3-C4E5-4C05-8FEC-BA2F3465F2D8}"/>
              </a:ext>
            </a:extLst>
          </p:cNvPr>
          <p:cNvSpPr>
            <a:spLocks noGrp="1"/>
          </p:cNvSpPr>
          <p:nvPr>
            <p:ph idx="1"/>
          </p:nvPr>
        </p:nvSpPr>
        <p:spPr>
          <a:xfrm>
            <a:off x="4167272" y="319088"/>
            <a:ext cx="7205578" cy="5640387"/>
          </a:xfrm>
        </p:spPr>
        <p:txBody>
          <a:bodyPr anchor="ctr">
            <a:normAutofit fontScale="92500" lnSpcReduction="10000"/>
          </a:bodyPr>
          <a:lstStyle/>
          <a:p>
            <a:pPr marL="0" indent="0">
              <a:buNone/>
            </a:pPr>
            <a:r>
              <a:rPr lang="en-US" sz="1800" b="1" dirty="0"/>
              <a:t>Voice/Text based bots to communicate with farmers for subscription and accessibility to Co-Ops, digital wallet:</a:t>
            </a:r>
          </a:p>
          <a:p>
            <a:pPr>
              <a:buFont typeface="Wingdings" panose="05000000000000000000" pitchFamily="2" charset="2"/>
              <a:buChar char="Ø"/>
            </a:pPr>
            <a:r>
              <a:rPr lang="en-US" sz="1600" dirty="0"/>
              <a:t>On Daily basis farmers will get updates on weather, low-cost pest control, price for their subscribed crops/veg’s based on the locality . </a:t>
            </a:r>
          </a:p>
          <a:p>
            <a:pPr>
              <a:buFont typeface="Wingdings" panose="05000000000000000000" pitchFamily="2" charset="2"/>
              <a:buChar char="Ø"/>
            </a:pPr>
            <a:r>
              <a:rPr lang="en-US" sz="1600" dirty="0"/>
              <a:t>Incase if farmer is going to sell the crops, they need to inform to co-ops before </a:t>
            </a:r>
            <a:r>
              <a:rPr lang="en-US" sz="1600" b="1" dirty="0"/>
              <a:t>10days</a:t>
            </a:r>
            <a:r>
              <a:rPr lang="en-US" sz="1600" dirty="0"/>
              <a:t> via voice call. So that co-ops can schedule and manage the storage space availability prior to demand. </a:t>
            </a:r>
          </a:p>
          <a:p>
            <a:pPr>
              <a:buFont typeface="Wingdings" panose="05000000000000000000" pitchFamily="2" charset="2"/>
              <a:buChar char="Ø"/>
            </a:pPr>
            <a:r>
              <a:rPr lang="en-US" sz="1600" dirty="0"/>
              <a:t>If the crop storage is reached  to </a:t>
            </a:r>
            <a:r>
              <a:rPr lang="en-US" sz="1600" b="1" dirty="0"/>
              <a:t>75% </a:t>
            </a:r>
            <a:r>
              <a:rPr lang="en-US" sz="1600" dirty="0"/>
              <a:t>they can be moved to other demanding region to avoid wastage of crops.</a:t>
            </a:r>
          </a:p>
          <a:p>
            <a:pPr>
              <a:buFont typeface="Wingdings" panose="05000000000000000000" pitchFamily="2" charset="2"/>
              <a:buChar char="Ø"/>
            </a:pPr>
            <a:r>
              <a:rPr lang="en-US" sz="1600" dirty="0"/>
              <a:t>For this solution we need </a:t>
            </a:r>
            <a:r>
              <a:rPr lang="en-US" sz="1600" b="1" dirty="0"/>
              <a:t>input </a:t>
            </a:r>
            <a:r>
              <a:rPr lang="en-US" sz="1600" dirty="0"/>
              <a:t>from farmer(crop type, approx. date and quantity), storage space of co-ops(daily basis).</a:t>
            </a:r>
          </a:p>
          <a:p>
            <a:pPr>
              <a:buFont typeface="Wingdings" panose="05000000000000000000" pitchFamily="2" charset="2"/>
              <a:buChar char="Ø"/>
            </a:pPr>
            <a:r>
              <a:rPr lang="en-US" sz="1600" dirty="0"/>
              <a:t>Co-ops will manage volunteers/Agency who will collect all surplus vegetables from the farmers and sending those to other demanding regions, food processing industries to prevent wastage. If surplus amount is not likely to sell then will be recycled to make compost, animal food etc.</a:t>
            </a:r>
          </a:p>
          <a:p>
            <a:pPr>
              <a:buFont typeface="Wingdings" panose="05000000000000000000" pitchFamily="2" charset="2"/>
              <a:buChar char="Ø"/>
            </a:pPr>
            <a:r>
              <a:rPr lang="en-US" sz="1600" dirty="0"/>
              <a:t>All the farmer families are entitled to digital wallet and is accessible through </a:t>
            </a:r>
            <a:r>
              <a:rPr lang="en-US" sz="1600" dirty="0" err="1"/>
              <a:t>sms</a:t>
            </a:r>
            <a:r>
              <a:rPr lang="en-US" sz="1600" dirty="0"/>
              <a:t> service.</a:t>
            </a:r>
          </a:p>
          <a:p>
            <a:pPr>
              <a:buFont typeface="Wingdings" panose="05000000000000000000" pitchFamily="2" charset="2"/>
              <a:buChar char="Ø"/>
            </a:pPr>
            <a:r>
              <a:rPr lang="en-US" sz="1600" dirty="0"/>
              <a:t>Reward system to make profitable business in selling surplus food.</a:t>
            </a:r>
          </a:p>
          <a:p>
            <a:pPr marL="0" indent="0">
              <a:buNone/>
            </a:pPr>
            <a:r>
              <a:rPr lang="en-US" sz="1900" b="1" dirty="0"/>
              <a:t>What is next?</a:t>
            </a:r>
          </a:p>
          <a:p>
            <a:pPr>
              <a:buFont typeface="Wingdings" panose="05000000000000000000" pitchFamily="2" charset="2"/>
              <a:buChar char="v"/>
            </a:pPr>
            <a:r>
              <a:rPr lang="en-US" sz="1600" dirty="0"/>
              <a:t>To make an integrated and digitized system for Co-Ops and Bank/Investors with bots.</a:t>
            </a:r>
          </a:p>
          <a:p>
            <a:pPr>
              <a:buFont typeface="Wingdings" panose="05000000000000000000" pitchFamily="2" charset="2"/>
              <a:buChar char="v"/>
            </a:pPr>
            <a:r>
              <a:rPr lang="en-US" sz="1600" dirty="0"/>
              <a:t>To put whole system in blockchain for gaining maximum security and help farmers from getting deprived.</a:t>
            </a:r>
          </a:p>
        </p:txBody>
      </p:sp>
      <p:sp>
        <p:nvSpPr>
          <p:cNvPr id="4" name="Footer Placeholder 3">
            <a:extLst>
              <a:ext uri="{FF2B5EF4-FFF2-40B4-BE49-F238E27FC236}">
                <a16:creationId xmlns:a16="http://schemas.microsoft.com/office/drawing/2014/main" id="{4AA1812E-29FC-4017-9964-439DEB3C261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IN" dirty="0" err="1"/>
              <a:t>ideators</a:t>
            </a:r>
            <a:r>
              <a:rPr lang="en-IN" dirty="0"/>
              <a:t>-Cognizant-IBM Call for Code21</a:t>
            </a:r>
          </a:p>
        </p:txBody>
      </p:sp>
    </p:spTree>
    <p:extLst>
      <p:ext uri="{BB962C8B-B14F-4D97-AF65-F5344CB8AC3E}">
        <p14:creationId xmlns:p14="http://schemas.microsoft.com/office/powerpoint/2010/main" val="232873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F228-8998-4904-A028-1B8AE108AD50}"/>
              </a:ext>
            </a:extLst>
          </p:cNvPr>
          <p:cNvSpPr>
            <a:spLocks noGrp="1"/>
          </p:cNvSpPr>
          <p:nvPr>
            <p:ph type="title"/>
          </p:nvPr>
        </p:nvSpPr>
        <p:spPr>
          <a:xfrm>
            <a:off x="838200" y="97310"/>
            <a:ext cx="10515600" cy="376252"/>
          </a:xfrm>
        </p:spPr>
        <p:txBody>
          <a:bodyPr>
            <a:normAutofit fontScale="90000"/>
          </a:bodyPr>
          <a:lstStyle/>
          <a:p>
            <a:r>
              <a:rPr lang="en-US" b="1" dirty="0"/>
              <a:t>Architecture at ideation phase</a:t>
            </a:r>
            <a:endParaRPr lang="en-IN" b="1" dirty="0"/>
          </a:p>
        </p:txBody>
      </p:sp>
      <p:sp>
        <p:nvSpPr>
          <p:cNvPr id="4" name="Footer Placeholder 3">
            <a:extLst>
              <a:ext uri="{FF2B5EF4-FFF2-40B4-BE49-F238E27FC236}">
                <a16:creationId xmlns:a16="http://schemas.microsoft.com/office/drawing/2014/main" id="{29CEEB23-C52B-4C66-B249-C5DD5AA5F2CB}"/>
              </a:ext>
            </a:extLst>
          </p:cNvPr>
          <p:cNvSpPr>
            <a:spLocks noGrp="1"/>
          </p:cNvSpPr>
          <p:nvPr>
            <p:ph type="ftr" sz="quarter" idx="11"/>
          </p:nvPr>
        </p:nvSpPr>
        <p:spPr/>
        <p:txBody>
          <a:bodyPr/>
          <a:lstStyle/>
          <a:p>
            <a:r>
              <a:rPr lang="en-IN"/>
              <a:t>ideators-Cognizant-IBM Call for Code21</a:t>
            </a:r>
          </a:p>
        </p:txBody>
      </p:sp>
      <p:cxnSp>
        <p:nvCxnSpPr>
          <p:cNvPr id="8" name="Straight Arrow Connector 7">
            <a:extLst>
              <a:ext uri="{FF2B5EF4-FFF2-40B4-BE49-F238E27FC236}">
                <a16:creationId xmlns:a16="http://schemas.microsoft.com/office/drawing/2014/main" id="{B1322AFA-D0C8-441C-9677-C49140ACB72F}"/>
              </a:ext>
            </a:extLst>
          </p:cNvPr>
          <p:cNvCxnSpPr>
            <a:cxnSpLocks/>
          </p:cNvCxnSpPr>
          <p:nvPr/>
        </p:nvCxnSpPr>
        <p:spPr>
          <a:xfrm flipV="1">
            <a:off x="1162050" y="2836863"/>
            <a:ext cx="611981" cy="271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8032DF-C682-4DAA-A48E-7CD26F7EC065}"/>
              </a:ext>
            </a:extLst>
          </p:cNvPr>
          <p:cNvCxnSpPr>
            <a:cxnSpLocks/>
          </p:cNvCxnSpPr>
          <p:nvPr/>
        </p:nvCxnSpPr>
        <p:spPr>
          <a:xfrm flipH="1">
            <a:off x="1253331" y="3122613"/>
            <a:ext cx="633409" cy="30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CB12827-8039-44B7-8296-A86A8A4C550F}"/>
              </a:ext>
            </a:extLst>
          </p:cNvPr>
          <p:cNvCxnSpPr>
            <a:cxnSpLocks/>
          </p:cNvCxnSpPr>
          <p:nvPr/>
        </p:nvCxnSpPr>
        <p:spPr>
          <a:xfrm flipV="1">
            <a:off x="2565598" y="2604194"/>
            <a:ext cx="563960" cy="4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278B2798-1496-4D25-AA09-21C3ED6C2DB5}"/>
              </a:ext>
            </a:extLst>
          </p:cNvPr>
          <p:cNvSpPr txBox="1"/>
          <p:nvPr/>
        </p:nvSpPr>
        <p:spPr>
          <a:xfrm>
            <a:off x="4581524" y="2787929"/>
            <a:ext cx="1727187" cy="646331"/>
          </a:xfrm>
          <a:prstGeom prst="rect">
            <a:avLst/>
          </a:prstGeom>
          <a:noFill/>
        </p:spPr>
        <p:txBody>
          <a:bodyPr wrap="square" rtlCol="0">
            <a:spAutoFit/>
          </a:bodyPr>
          <a:lstStyle/>
          <a:p>
            <a:r>
              <a:rPr lang="en-US" dirty="0"/>
              <a:t>Communication Platforms</a:t>
            </a:r>
            <a:endParaRPr lang="en-IN" dirty="0"/>
          </a:p>
        </p:txBody>
      </p:sp>
      <p:cxnSp>
        <p:nvCxnSpPr>
          <p:cNvPr id="145" name="Straight Arrow Connector 144">
            <a:extLst>
              <a:ext uri="{FF2B5EF4-FFF2-40B4-BE49-F238E27FC236}">
                <a16:creationId xmlns:a16="http://schemas.microsoft.com/office/drawing/2014/main" id="{9132CD53-54C3-44DC-9031-BDD73BD3F734}"/>
              </a:ext>
            </a:extLst>
          </p:cNvPr>
          <p:cNvCxnSpPr/>
          <p:nvPr/>
        </p:nvCxnSpPr>
        <p:spPr>
          <a:xfrm flipV="1">
            <a:off x="5724525" y="1922463"/>
            <a:ext cx="542925" cy="224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6F50BC16-45CF-4CF5-87DB-C98858999C49}"/>
              </a:ext>
            </a:extLst>
          </p:cNvPr>
          <p:cNvCxnSpPr/>
          <p:nvPr/>
        </p:nvCxnSpPr>
        <p:spPr>
          <a:xfrm flipH="1">
            <a:off x="2565598" y="2905125"/>
            <a:ext cx="563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4B684B97-9B42-4658-9E88-76A55255BE94}"/>
              </a:ext>
            </a:extLst>
          </p:cNvPr>
          <p:cNvSpPr txBox="1"/>
          <p:nvPr/>
        </p:nvSpPr>
        <p:spPr>
          <a:xfrm>
            <a:off x="200024" y="4007563"/>
            <a:ext cx="2529483" cy="369332"/>
          </a:xfrm>
          <a:prstGeom prst="rect">
            <a:avLst/>
          </a:prstGeom>
          <a:noFill/>
        </p:spPr>
        <p:txBody>
          <a:bodyPr wrap="square" rtlCol="0">
            <a:spAutoFit/>
          </a:bodyPr>
          <a:lstStyle/>
          <a:p>
            <a:r>
              <a:rPr lang="en-US" dirty="0"/>
              <a:t>Independent Farmer</a:t>
            </a:r>
            <a:endParaRPr lang="en-IN" dirty="0"/>
          </a:p>
        </p:txBody>
      </p:sp>
      <p:sp>
        <p:nvSpPr>
          <p:cNvPr id="153" name="TextBox 152">
            <a:extLst>
              <a:ext uri="{FF2B5EF4-FFF2-40B4-BE49-F238E27FC236}">
                <a16:creationId xmlns:a16="http://schemas.microsoft.com/office/drawing/2014/main" id="{9EF7BAB9-4FE6-46C1-95C7-B3BC033ED15F}"/>
              </a:ext>
            </a:extLst>
          </p:cNvPr>
          <p:cNvSpPr txBox="1"/>
          <p:nvPr/>
        </p:nvSpPr>
        <p:spPr>
          <a:xfrm>
            <a:off x="3129559" y="2981951"/>
            <a:ext cx="1297792" cy="369332"/>
          </a:xfrm>
          <a:prstGeom prst="rect">
            <a:avLst/>
          </a:prstGeom>
          <a:noFill/>
        </p:spPr>
        <p:txBody>
          <a:bodyPr wrap="square" rtlCol="0">
            <a:spAutoFit/>
          </a:bodyPr>
          <a:lstStyle/>
          <a:p>
            <a:r>
              <a:rPr lang="en-US" dirty="0"/>
              <a:t>Phone Bots </a:t>
            </a:r>
            <a:endParaRPr lang="en-IN" dirty="0"/>
          </a:p>
        </p:txBody>
      </p:sp>
      <p:pic>
        <p:nvPicPr>
          <p:cNvPr id="154" name="Content Placeholder 5" descr="User">
            <a:extLst>
              <a:ext uri="{FF2B5EF4-FFF2-40B4-BE49-F238E27FC236}">
                <a16:creationId xmlns:a16="http://schemas.microsoft.com/office/drawing/2014/main" id="{02AAFC57-0F9A-4CE2-A691-5240899C0F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2757" y="5842012"/>
            <a:ext cx="653256" cy="653256"/>
          </a:xfrm>
          <a:prstGeom prst="rect">
            <a:avLst/>
          </a:prstGeom>
        </p:spPr>
      </p:pic>
      <p:cxnSp>
        <p:nvCxnSpPr>
          <p:cNvPr id="156" name="Straight Arrow Connector 155">
            <a:extLst>
              <a:ext uri="{FF2B5EF4-FFF2-40B4-BE49-F238E27FC236}">
                <a16:creationId xmlns:a16="http://schemas.microsoft.com/office/drawing/2014/main" id="{D63E35E9-937F-48CE-B64E-2A0F63FA4553}"/>
              </a:ext>
            </a:extLst>
          </p:cNvPr>
          <p:cNvCxnSpPr>
            <a:cxnSpLocks/>
          </p:cNvCxnSpPr>
          <p:nvPr/>
        </p:nvCxnSpPr>
        <p:spPr>
          <a:xfrm flipH="1">
            <a:off x="2803292" y="5553653"/>
            <a:ext cx="3994530" cy="695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D91B58F4-D562-4F42-9662-32A208278160}"/>
              </a:ext>
            </a:extLst>
          </p:cNvPr>
          <p:cNvSpPr txBox="1"/>
          <p:nvPr/>
        </p:nvSpPr>
        <p:spPr>
          <a:xfrm>
            <a:off x="1834752" y="6510758"/>
            <a:ext cx="1350169" cy="307777"/>
          </a:xfrm>
          <a:prstGeom prst="rect">
            <a:avLst/>
          </a:prstGeom>
          <a:noFill/>
        </p:spPr>
        <p:txBody>
          <a:bodyPr wrap="square" rtlCol="0">
            <a:spAutoFit/>
          </a:bodyPr>
          <a:lstStyle/>
          <a:p>
            <a:r>
              <a:rPr lang="en-US" sz="1400" dirty="0"/>
              <a:t>Co-op Admin</a:t>
            </a:r>
            <a:endParaRPr lang="en-IN" sz="1400" dirty="0"/>
          </a:p>
        </p:txBody>
      </p:sp>
      <p:pic>
        <p:nvPicPr>
          <p:cNvPr id="161" name="Picture 160" descr="Icon&#10;&#10;Description automatically generated">
            <a:extLst>
              <a:ext uri="{FF2B5EF4-FFF2-40B4-BE49-F238E27FC236}">
                <a16:creationId xmlns:a16="http://schemas.microsoft.com/office/drawing/2014/main" id="{6C229613-B413-460F-A23C-1966EE8BE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354" y="1043034"/>
            <a:ext cx="1123317" cy="1295308"/>
          </a:xfrm>
          <a:prstGeom prst="rect">
            <a:avLst/>
          </a:prstGeom>
        </p:spPr>
      </p:pic>
      <p:sp>
        <p:nvSpPr>
          <p:cNvPr id="162" name="TextBox 161">
            <a:extLst>
              <a:ext uri="{FF2B5EF4-FFF2-40B4-BE49-F238E27FC236}">
                <a16:creationId xmlns:a16="http://schemas.microsoft.com/office/drawing/2014/main" id="{9DDD4AF4-E0D8-4523-B033-D8B3698A5DD7}"/>
              </a:ext>
            </a:extLst>
          </p:cNvPr>
          <p:cNvSpPr txBox="1"/>
          <p:nvPr/>
        </p:nvSpPr>
        <p:spPr>
          <a:xfrm>
            <a:off x="6563306" y="2422466"/>
            <a:ext cx="1123317" cy="369332"/>
          </a:xfrm>
          <a:prstGeom prst="rect">
            <a:avLst/>
          </a:prstGeom>
          <a:noFill/>
        </p:spPr>
        <p:txBody>
          <a:bodyPr wrap="square" rtlCol="0">
            <a:spAutoFit/>
          </a:bodyPr>
          <a:lstStyle/>
          <a:p>
            <a:r>
              <a:rPr lang="en-US" dirty="0"/>
              <a:t>Node Red</a:t>
            </a:r>
            <a:endParaRPr lang="en-IN" dirty="0"/>
          </a:p>
        </p:txBody>
      </p:sp>
      <p:cxnSp>
        <p:nvCxnSpPr>
          <p:cNvPr id="164" name="Straight Arrow Connector 163">
            <a:extLst>
              <a:ext uri="{FF2B5EF4-FFF2-40B4-BE49-F238E27FC236}">
                <a16:creationId xmlns:a16="http://schemas.microsoft.com/office/drawing/2014/main" id="{05B29673-7BD4-403F-9B8A-01B226855ACC}"/>
              </a:ext>
            </a:extLst>
          </p:cNvPr>
          <p:cNvCxnSpPr/>
          <p:nvPr/>
        </p:nvCxnSpPr>
        <p:spPr>
          <a:xfrm>
            <a:off x="7219950" y="2905125"/>
            <a:ext cx="0" cy="147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6" name="Graphic 165" descr="Web design">
            <a:extLst>
              <a:ext uri="{FF2B5EF4-FFF2-40B4-BE49-F238E27FC236}">
                <a16:creationId xmlns:a16="http://schemas.microsoft.com/office/drawing/2014/main" id="{22964D33-567B-44E9-B0F3-CCE015C56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97822" y="4296941"/>
            <a:ext cx="729845" cy="729845"/>
          </a:xfrm>
          <a:prstGeom prst="rect">
            <a:avLst/>
          </a:prstGeom>
        </p:spPr>
      </p:pic>
      <p:sp>
        <p:nvSpPr>
          <p:cNvPr id="167" name="TextBox 166">
            <a:extLst>
              <a:ext uri="{FF2B5EF4-FFF2-40B4-BE49-F238E27FC236}">
                <a16:creationId xmlns:a16="http://schemas.microsoft.com/office/drawing/2014/main" id="{ACF6C59A-5FBA-4D16-BBC9-68D4695ACC84}"/>
              </a:ext>
            </a:extLst>
          </p:cNvPr>
          <p:cNvSpPr txBox="1"/>
          <p:nvPr/>
        </p:nvSpPr>
        <p:spPr>
          <a:xfrm>
            <a:off x="6753576" y="5026786"/>
            <a:ext cx="936284" cy="369332"/>
          </a:xfrm>
          <a:prstGeom prst="rect">
            <a:avLst/>
          </a:prstGeom>
          <a:noFill/>
        </p:spPr>
        <p:txBody>
          <a:bodyPr wrap="square" rtlCol="0">
            <a:spAutoFit/>
          </a:bodyPr>
          <a:lstStyle/>
          <a:p>
            <a:r>
              <a:rPr lang="en-US" dirty="0"/>
              <a:t>App UI</a:t>
            </a:r>
            <a:endParaRPr lang="en-IN" dirty="0"/>
          </a:p>
        </p:txBody>
      </p:sp>
      <p:pic>
        <p:nvPicPr>
          <p:cNvPr id="171" name="Graphic 170" descr="Syncing cloud">
            <a:extLst>
              <a:ext uri="{FF2B5EF4-FFF2-40B4-BE49-F238E27FC236}">
                <a16:creationId xmlns:a16="http://schemas.microsoft.com/office/drawing/2014/main" id="{F9AB085F-A042-44BD-AAFA-F57AD5C1FE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29725" y="640008"/>
            <a:ext cx="914400" cy="914400"/>
          </a:xfrm>
          <a:prstGeom prst="rect">
            <a:avLst/>
          </a:prstGeom>
        </p:spPr>
      </p:pic>
      <p:sp>
        <p:nvSpPr>
          <p:cNvPr id="172" name="Rectangle 171">
            <a:extLst>
              <a:ext uri="{FF2B5EF4-FFF2-40B4-BE49-F238E27FC236}">
                <a16:creationId xmlns:a16="http://schemas.microsoft.com/office/drawing/2014/main" id="{27EF86DB-5423-45EF-8474-E6C8388DA175}"/>
              </a:ext>
            </a:extLst>
          </p:cNvPr>
          <p:cNvSpPr/>
          <p:nvPr/>
        </p:nvSpPr>
        <p:spPr>
          <a:xfrm>
            <a:off x="9000857" y="1400175"/>
            <a:ext cx="1428994" cy="40576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74" name="Graphic 173" descr="Database">
            <a:extLst>
              <a:ext uri="{FF2B5EF4-FFF2-40B4-BE49-F238E27FC236}">
                <a16:creationId xmlns:a16="http://schemas.microsoft.com/office/drawing/2014/main" id="{AD1B1267-0EFA-4909-8293-0BE00B7058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88195" y="4007563"/>
            <a:ext cx="914400" cy="914400"/>
          </a:xfrm>
          <a:prstGeom prst="rect">
            <a:avLst/>
          </a:prstGeom>
        </p:spPr>
      </p:pic>
      <p:sp>
        <p:nvSpPr>
          <p:cNvPr id="175" name="TextBox 174">
            <a:extLst>
              <a:ext uri="{FF2B5EF4-FFF2-40B4-BE49-F238E27FC236}">
                <a16:creationId xmlns:a16="http://schemas.microsoft.com/office/drawing/2014/main" id="{232088C2-CD16-4626-B8F7-B85262916728}"/>
              </a:ext>
            </a:extLst>
          </p:cNvPr>
          <p:cNvSpPr txBox="1"/>
          <p:nvPr/>
        </p:nvSpPr>
        <p:spPr>
          <a:xfrm>
            <a:off x="9000857" y="4921963"/>
            <a:ext cx="2032268" cy="261610"/>
          </a:xfrm>
          <a:prstGeom prst="rect">
            <a:avLst/>
          </a:prstGeom>
          <a:noFill/>
        </p:spPr>
        <p:txBody>
          <a:bodyPr wrap="square" rtlCol="0">
            <a:spAutoFit/>
          </a:bodyPr>
          <a:lstStyle/>
          <a:p>
            <a:r>
              <a:rPr lang="en-US" sz="1100" dirty="0"/>
              <a:t>Cloud Object Storage</a:t>
            </a:r>
            <a:endParaRPr lang="en-IN" sz="1100" dirty="0"/>
          </a:p>
        </p:txBody>
      </p:sp>
      <p:pic>
        <p:nvPicPr>
          <p:cNvPr id="177" name="Graphic 176" descr="Brain">
            <a:extLst>
              <a:ext uri="{FF2B5EF4-FFF2-40B4-BE49-F238E27FC236}">
                <a16:creationId xmlns:a16="http://schemas.microsoft.com/office/drawing/2014/main" id="{3E50B423-D3AB-498A-9EA0-C97872B0AC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18613" y="2361406"/>
            <a:ext cx="914400" cy="914400"/>
          </a:xfrm>
          <a:prstGeom prst="rect">
            <a:avLst/>
          </a:prstGeom>
        </p:spPr>
      </p:pic>
      <p:cxnSp>
        <p:nvCxnSpPr>
          <p:cNvPr id="179" name="Straight Arrow Connector 178">
            <a:extLst>
              <a:ext uri="{FF2B5EF4-FFF2-40B4-BE49-F238E27FC236}">
                <a16:creationId xmlns:a16="http://schemas.microsoft.com/office/drawing/2014/main" id="{96F04987-4A36-4A6D-B159-DB2F4F6F0C94}"/>
              </a:ext>
            </a:extLst>
          </p:cNvPr>
          <p:cNvCxnSpPr/>
          <p:nvPr/>
        </p:nvCxnSpPr>
        <p:spPr>
          <a:xfrm flipV="1">
            <a:off x="9745395" y="3429000"/>
            <a:ext cx="0" cy="51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D4785ADD-3A5A-4D13-A87B-D6B25BD2BCDB}"/>
              </a:ext>
            </a:extLst>
          </p:cNvPr>
          <p:cNvSpPr txBox="1"/>
          <p:nvPr/>
        </p:nvSpPr>
        <p:spPr>
          <a:xfrm>
            <a:off x="9460440" y="3101459"/>
            <a:ext cx="569909" cy="369332"/>
          </a:xfrm>
          <a:prstGeom prst="rect">
            <a:avLst/>
          </a:prstGeom>
          <a:noFill/>
        </p:spPr>
        <p:txBody>
          <a:bodyPr wrap="square" rtlCol="0">
            <a:spAutoFit/>
          </a:bodyPr>
          <a:lstStyle/>
          <a:p>
            <a:r>
              <a:rPr lang="en-US" dirty="0"/>
              <a:t>ML</a:t>
            </a:r>
            <a:endParaRPr lang="en-IN" dirty="0"/>
          </a:p>
        </p:txBody>
      </p:sp>
      <p:cxnSp>
        <p:nvCxnSpPr>
          <p:cNvPr id="182" name="Straight Arrow Connector 181">
            <a:extLst>
              <a:ext uri="{FF2B5EF4-FFF2-40B4-BE49-F238E27FC236}">
                <a16:creationId xmlns:a16="http://schemas.microsoft.com/office/drawing/2014/main" id="{D411D5ED-16FA-4164-9277-973EC5789643}"/>
              </a:ext>
            </a:extLst>
          </p:cNvPr>
          <p:cNvCxnSpPr/>
          <p:nvPr/>
        </p:nvCxnSpPr>
        <p:spPr>
          <a:xfrm flipH="1" flipV="1">
            <a:off x="7686623" y="1922463"/>
            <a:ext cx="1162102" cy="790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6A45165E-36DB-483A-8F80-57F04BACD258}"/>
              </a:ext>
            </a:extLst>
          </p:cNvPr>
          <p:cNvCxnSpPr/>
          <p:nvPr/>
        </p:nvCxnSpPr>
        <p:spPr>
          <a:xfrm>
            <a:off x="2729507" y="3429000"/>
            <a:ext cx="699493"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6" name="Graphic 185" descr="Wallet">
            <a:extLst>
              <a:ext uri="{FF2B5EF4-FFF2-40B4-BE49-F238E27FC236}">
                <a16:creationId xmlns:a16="http://schemas.microsoft.com/office/drawing/2014/main" id="{4ADCC0C5-3F95-40B8-8D6C-530BD785D22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25830" y="3533278"/>
            <a:ext cx="914400" cy="914400"/>
          </a:xfrm>
          <a:prstGeom prst="rect">
            <a:avLst/>
          </a:prstGeom>
        </p:spPr>
      </p:pic>
      <p:cxnSp>
        <p:nvCxnSpPr>
          <p:cNvPr id="188" name="Straight Arrow Connector 187">
            <a:extLst>
              <a:ext uri="{FF2B5EF4-FFF2-40B4-BE49-F238E27FC236}">
                <a16:creationId xmlns:a16="http://schemas.microsoft.com/office/drawing/2014/main" id="{A15C4E1A-D310-479C-9D30-4E9BE0093078}"/>
              </a:ext>
            </a:extLst>
          </p:cNvPr>
          <p:cNvCxnSpPr/>
          <p:nvPr/>
        </p:nvCxnSpPr>
        <p:spPr>
          <a:xfrm flipH="1" flipV="1">
            <a:off x="2509837" y="3614737"/>
            <a:ext cx="619721" cy="33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F39E7C32-59F4-41BE-B20F-E0CED92614A0}"/>
              </a:ext>
            </a:extLst>
          </p:cNvPr>
          <p:cNvSpPr txBox="1"/>
          <p:nvPr/>
        </p:nvSpPr>
        <p:spPr>
          <a:xfrm>
            <a:off x="3420226" y="4347666"/>
            <a:ext cx="1478960" cy="369332"/>
          </a:xfrm>
          <a:prstGeom prst="rect">
            <a:avLst/>
          </a:prstGeom>
          <a:noFill/>
        </p:spPr>
        <p:txBody>
          <a:bodyPr wrap="square" rtlCol="0">
            <a:spAutoFit/>
          </a:bodyPr>
          <a:lstStyle/>
          <a:p>
            <a:r>
              <a:rPr lang="en-US" dirty="0"/>
              <a:t>Digital Wallet</a:t>
            </a:r>
            <a:endParaRPr lang="en-IN" dirty="0"/>
          </a:p>
        </p:txBody>
      </p:sp>
      <p:cxnSp>
        <p:nvCxnSpPr>
          <p:cNvPr id="191" name="Straight Arrow Connector 190">
            <a:extLst>
              <a:ext uri="{FF2B5EF4-FFF2-40B4-BE49-F238E27FC236}">
                <a16:creationId xmlns:a16="http://schemas.microsoft.com/office/drawing/2014/main" id="{D51D5352-1F61-41B8-AE05-015CE658A7CF}"/>
              </a:ext>
            </a:extLst>
          </p:cNvPr>
          <p:cNvCxnSpPr>
            <a:cxnSpLocks/>
            <a:stCxn id="154" idx="1"/>
          </p:cNvCxnSpPr>
          <p:nvPr/>
        </p:nvCxnSpPr>
        <p:spPr>
          <a:xfrm flipH="1" flipV="1">
            <a:off x="1503959" y="5842012"/>
            <a:ext cx="558798" cy="326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5" name="Graphic 194" descr="Users">
            <a:extLst>
              <a:ext uri="{FF2B5EF4-FFF2-40B4-BE49-F238E27FC236}">
                <a16:creationId xmlns:a16="http://schemas.microsoft.com/office/drawing/2014/main" id="{A1BED073-CEB5-4A7D-879A-588E8EF3BAE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2314" y="4818933"/>
            <a:ext cx="914400" cy="914400"/>
          </a:xfrm>
          <a:prstGeom prst="rect">
            <a:avLst/>
          </a:prstGeom>
        </p:spPr>
      </p:pic>
      <p:cxnSp>
        <p:nvCxnSpPr>
          <p:cNvPr id="197" name="Straight Arrow Connector 196">
            <a:extLst>
              <a:ext uri="{FF2B5EF4-FFF2-40B4-BE49-F238E27FC236}">
                <a16:creationId xmlns:a16="http://schemas.microsoft.com/office/drawing/2014/main" id="{755E5FF6-F086-40A7-B029-AB498770DA59}"/>
              </a:ext>
            </a:extLst>
          </p:cNvPr>
          <p:cNvCxnSpPr/>
          <p:nvPr/>
        </p:nvCxnSpPr>
        <p:spPr>
          <a:xfrm flipV="1">
            <a:off x="838200" y="4501885"/>
            <a:ext cx="0" cy="44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676F1D25-C6A9-467D-B6F3-1A6488566552}"/>
              </a:ext>
            </a:extLst>
          </p:cNvPr>
          <p:cNvSpPr txBox="1"/>
          <p:nvPr/>
        </p:nvSpPr>
        <p:spPr>
          <a:xfrm>
            <a:off x="347237" y="5562191"/>
            <a:ext cx="2268161" cy="307777"/>
          </a:xfrm>
          <a:prstGeom prst="rect">
            <a:avLst/>
          </a:prstGeom>
          <a:noFill/>
        </p:spPr>
        <p:txBody>
          <a:bodyPr wrap="square" rtlCol="0">
            <a:spAutoFit/>
          </a:bodyPr>
          <a:lstStyle/>
          <a:p>
            <a:r>
              <a:rPr lang="en-US" sz="1400" dirty="0"/>
              <a:t>Volunteers/Agencies</a:t>
            </a:r>
            <a:endParaRPr lang="en-IN" sz="1400" dirty="0"/>
          </a:p>
        </p:txBody>
      </p:sp>
      <p:cxnSp>
        <p:nvCxnSpPr>
          <p:cNvPr id="203" name="Straight Arrow Connector 202">
            <a:extLst>
              <a:ext uri="{FF2B5EF4-FFF2-40B4-BE49-F238E27FC236}">
                <a16:creationId xmlns:a16="http://schemas.microsoft.com/office/drawing/2014/main" id="{9E7D8A41-4CA6-4E9F-9511-0CE20FDE5636}"/>
              </a:ext>
            </a:extLst>
          </p:cNvPr>
          <p:cNvCxnSpPr>
            <a:cxnSpLocks/>
          </p:cNvCxnSpPr>
          <p:nvPr/>
        </p:nvCxnSpPr>
        <p:spPr>
          <a:xfrm flipH="1" flipV="1">
            <a:off x="4427350" y="4064544"/>
            <a:ext cx="759174" cy="127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 name="Graphic 205" descr="Handshake">
            <a:extLst>
              <a:ext uri="{FF2B5EF4-FFF2-40B4-BE49-F238E27FC236}">
                <a16:creationId xmlns:a16="http://schemas.microsoft.com/office/drawing/2014/main" id="{73AC9BC3-6F9D-43F7-BC74-FC1D51AF06A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87558" y="3863070"/>
            <a:ext cx="914400" cy="914400"/>
          </a:xfrm>
          <a:prstGeom prst="rect">
            <a:avLst/>
          </a:prstGeom>
        </p:spPr>
      </p:pic>
      <p:sp>
        <p:nvSpPr>
          <p:cNvPr id="207" name="TextBox 206">
            <a:extLst>
              <a:ext uri="{FF2B5EF4-FFF2-40B4-BE49-F238E27FC236}">
                <a16:creationId xmlns:a16="http://schemas.microsoft.com/office/drawing/2014/main" id="{3645947A-B0C7-48F1-8436-C5345E367724}"/>
              </a:ext>
            </a:extLst>
          </p:cNvPr>
          <p:cNvSpPr txBox="1"/>
          <p:nvPr/>
        </p:nvSpPr>
        <p:spPr>
          <a:xfrm>
            <a:off x="4644813" y="4629043"/>
            <a:ext cx="2298908" cy="954107"/>
          </a:xfrm>
          <a:prstGeom prst="rect">
            <a:avLst/>
          </a:prstGeom>
          <a:noFill/>
        </p:spPr>
        <p:txBody>
          <a:bodyPr wrap="square" rtlCol="0">
            <a:spAutoFit/>
          </a:bodyPr>
          <a:lstStyle/>
          <a:p>
            <a:r>
              <a:rPr lang="en-US" sz="1400" dirty="0"/>
              <a:t>Govt/Bank Authorities/Investors.</a:t>
            </a:r>
          </a:p>
          <a:p>
            <a:r>
              <a:rPr lang="en-US" sz="1400" dirty="0"/>
              <a:t>(Cryptocurrency investor is future)</a:t>
            </a:r>
            <a:endParaRPr lang="en-IN" sz="1400" dirty="0"/>
          </a:p>
        </p:txBody>
      </p:sp>
      <p:cxnSp>
        <p:nvCxnSpPr>
          <p:cNvPr id="209" name="Straight Arrow Connector 208">
            <a:extLst>
              <a:ext uri="{FF2B5EF4-FFF2-40B4-BE49-F238E27FC236}">
                <a16:creationId xmlns:a16="http://schemas.microsoft.com/office/drawing/2014/main" id="{F0CDBC56-3B68-410C-8E96-E084BB7B328F}"/>
              </a:ext>
            </a:extLst>
          </p:cNvPr>
          <p:cNvCxnSpPr>
            <a:cxnSpLocks/>
          </p:cNvCxnSpPr>
          <p:nvPr/>
        </p:nvCxnSpPr>
        <p:spPr>
          <a:xfrm flipH="1" flipV="1">
            <a:off x="6109709" y="4329813"/>
            <a:ext cx="570383" cy="10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2" name="Graphic 211" descr="Robot">
            <a:extLst>
              <a:ext uri="{FF2B5EF4-FFF2-40B4-BE49-F238E27FC236}">
                <a16:creationId xmlns:a16="http://schemas.microsoft.com/office/drawing/2014/main" id="{48270D7B-6C41-4EA2-97F7-72807D516BA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025511" y="2085972"/>
            <a:ext cx="914400" cy="914400"/>
          </a:xfrm>
          <a:prstGeom prst="rect">
            <a:avLst/>
          </a:prstGeom>
        </p:spPr>
      </p:pic>
      <p:pic>
        <p:nvPicPr>
          <p:cNvPr id="215" name="Graphic 214" descr="Connections">
            <a:extLst>
              <a:ext uri="{FF2B5EF4-FFF2-40B4-BE49-F238E27FC236}">
                <a16:creationId xmlns:a16="http://schemas.microsoft.com/office/drawing/2014/main" id="{B8FB7066-844D-4A94-A8B5-1CB15C3AE19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0870" y="611479"/>
            <a:ext cx="1927127" cy="1927127"/>
          </a:xfrm>
          <a:prstGeom prst="rect">
            <a:avLst/>
          </a:prstGeom>
        </p:spPr>
      </p:pic>
      <p:sp>
        <p:nvSpPr>
          <p:cNvPr id="216" name="TextBox 215">
            <a:extLst>
              <a:ext uri="{FF2B5EF4-FFF2-40B4-BE49-F238E27FC236}">
                <a16:creationId xmlns:a16="http://schemas.microsoft.com/office/drawing/2014/main" id="{30D4D5DD-A320-4466-81A2-CA4A1BA77049}"/>
              </a:ext>
            </a:extLst>
          </p:cNvPr>
          <p:cNvSpPr txBox="1"/>
          <p:nvPr/>
        </p:nvSpPr>
        <p:spPr>
          <a:xfrm>
            <a:off x="2266950" y="1043034"/>
            <a:ext cx="3629025" cy="369332"/>
          </a:xfrm>
          <a:prstGeom prst="rect">
            <a:avLst/>
          </a:prstGeom>
          <a:noFill/>
        </p:spPr>
        <p:txBody>
          <a:bodyPr wrap="square" rtlCol="0">
            <a:spAutoFit/>
          </a:bodyPr>
          <a:lstStyle/>
          <a:p>
            <a:r>
              <a:rPr lang="en-US" dirty="0"/>
              <a:t>Each participant is part of blockchain</a:t>
            </a:r>
            <a:endParaRPr lang="en-IN" dirty="0"/>
          </a:p>
        </p:txBody>
      </p:sp>
      <p:pic>
        <p:nvPicPr>
          <p:cNvPr id="5" name="Picture 4">
            <a:extLst>
              <a:ext uri="{FF2B5EF4-FFF2-40B4-BE49-F238E27FC236}">
                <a16:creationId xmlns:a16="http://schemas.microsoft.com/office/drawing/2014/main" id="{83EFC1E0-55E6-40DC-93ED-22483A41961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980198" y="2260014"/>
            <a:ext cx="486707" cy="1033463"/>
          </a:xfrm>
          <a:prstGeom prst="rect">
            <a:avLst/>
          </a:prstGeom>
        </p:spPr>
      </p:pic>
      <p:pic>
        <p:nvPicPr>
          <p:cNvPr id="9" name="Graphic 8" descr="Farmer">
            <a:extLst>
              <a:ext uri="{FF2B5EF4-FFF2-40B4-BE49-F238E27FC236}">
                <a16:creationId xmlns:a16="http://schemas.microsoft.com/office/drawing/2014/main" id="{48E7B471-F03B-43B9-AA58-38462DF112A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70473" y="3056038"/>
            <a:ext cx="807032" cy="807032"/>
          </a:xfrm>
          <a:prstGeom prst="rect">
            <a:avLst/>
          </a:prstGeom>
        </p:spPr>
      </p:pic>
      <p:sp>
        <p:nvSpPr>
          <p:cNvPr id="13" name="Cross 12">
            <a:extLst>
              <a:ext uri="{FF2B5EF4-FFF2-40B4-BE49-F238E27FC236}">
                <a16:creationId xmlns:a16="http://schemas.microsoft.com/office/drawing/2014/main" id="{4A1C7372-8DD5-40B8-B957-A67CF228DB0F}"/>
              </a:ext>
            </a:extLst>
          </p:cNvPr>
          <p:cNvSpPr/>
          <p:nvPr/>
        </p:nvSpPr>
        <p:spPr>
          <a:xfrm>
            <a:off x="4114666" y="2361406"/>
            <a:ext cx="312684" cy="335217"/>
          </a:xfrm>
          <a:prstGeom prst="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5" name="Picture 14" descr="Icon&#10;&#10;Description automatically generated">
            <a:extLst>
              <a:ext uri="{FF2B5EF4-FFF2-40B4-BE49-F238E27FC236}">
                <a16:creationId xmlns:a16="http://schemas.microsoft.com/office/drawing/2014/main" id="{E21C08CD-F2AC-4A6A-B40B-E20B1A93F08E}"/>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519440" y="2178339"/>
            <a:ext cx="642856" cy="642856"/>
          </a:xfrm>
          <a:prstGeom prst="rect">
            <a:avLst/>
          </a:prstGeom>
        </p:spPr>
      </p:pic>
      <p:pic>
        <p:nvPicPr>
          <p:cNvPr id="17" name="Picture 16" descr="Logo, company name&#10;&#10;Description automatically generated">
            <a:extLst>
              <a:ext uri="{FF2B5EF4-FFF2-40B4-BE49-F238E27FC236}">
                <a16:creationId xmlns:a16="http://schemas.microsoft.com/office/drawing/2014/main" id="{100ADF70-4EAB-415D-8D91-625E7CB03F7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106622" y="2160929"/>
            <a:ext cx="646331" cy="646331"/>
          </a:xfrm>
          <a:prstGeom prst="rect">
            <a:avLst/>
          </a:prstGeom>
        </p:spPr>
      </p:pic>
      <p:cxnSp>
        <p:nvCxnSpPr>
          <p:cNvPr id="6" name="Straight Arrow Connector 5">
            <a:extLst>
              <a:ext uri="{FF2B5EF4-FFF2-40B4-BE49-F238E27FC236}">
                <a16:creationId xmlns:a16="http://schemas.microsoft.com/office/drawing/2014/main" id="{0A96C9CC-55D1-469A-9030-3391B28FF26F}"/>
              </a:ext>
            </a:extLst>
          </p:cNvPr>
          <p:cNvCxnSpPr/>
          <p:nvPr/>
        </p:nvCxnSpPr>
        <p:spPr>
          <a:xfrm flipV="1">
            <a:off x="3324225" y="5733333"/>
            <a:ext cx="3619496" cy="62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8C1B510-7367-485E-A547-1A39035DFDDB}"/>
              </a:ext>
            </a:extLst>
          </p:cNvPr>
          <p:cNvCxnSpPr/>
          <p:nvPr/>
        </p:nvCxnSpPr>
        <p:spPr>
          <a:xfrm flipV="1">
            <a:off x="6943721" y="3000372"/>
            <a:ext cx="0" cy="119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5B7D120-C71B-4CB0-9FAC-8790B876157E}"/>
              </a:ext>
            </a:extLst>
          </p:cNvPr>
          <p:cNvCxnSpPr/>
          <p:nvPr/>
        </p:nvCxnSpPr>
        <p:spPr>
          <a:xfrm flipH="1">
            <a:off x="5895975" y="2146994"/>
            <a:ext cx="371475" cy="191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43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A3F37A-9C24-458C-996D-B1027049956E}"/>
              </a:ext>
            </a:extLst>
          </p:cNvPr>
          <p:cNvSpPr>
            <a:spLocks noGrp="1"/>
          </p:cNvSpPr>
          <p:nvPr>
            <p:ph type="title"/>
          </p:nvPr>
        </p:nvSpPr>
        <p:spPr>
          <a:xfrm>
            <a:off x="933450" y="812800"/>
            <a:ext cx="10515600" cy="409575"/>
          </a:xfrm>
        </p:spPr>
        <p:txBody>
          <a:bodyPr>
            <a:normAutofit fontScale="90000"/>
          </a:bodyPr>
          <a:lstStyle/>
          <a:p>
            <a:r>
              <a:rPr lang="en-US" b="1" dirty="0">
                <a:solidFill>
                  <a:srgbClr val="FFFFFF"/>
                </a:solidFill>
              </a:rPr>
              <a:t>Business Benefit</a:t>
            </a:r>
            <a:r>
              <a:rPr lang="en-US" dirty="0">
                <a:solidFill>
                  <a:srgbClr val="FFFFFF"/>
                </a:solidFill>
              </a:rPr>
              <a:t>: </a:t>
            </a:r>
            <a:endParaRPr lang="en-IN" dirty="0">
              <a:solidFill>
                <a:srgbClr val="FFFFFF"/>
              </a:solidFill>
            </a:endParaRPr>
          </a:p>
        </p:txBody>
      </p:sp>
      <p:sp>
        <p:nvSpPr>
          <p:cNvPr id="4" name="Footer Placeholder 3">
            <a:extLst>
              <a:ext uri="{FF2B5EF4-FFF2-40B4-BE49-F238E27FC236}">
                <a16:creationId xmlns:a16="http://schemas.microsoft.com/office/drawing/2014/main" id="{A1BA668C-C2D2-468E-95BF-865E381AF8E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solidFill>
                  <a:srgbClr val="FFFFFF"/>
                </a:solidFill>
              </a:rPr>
              <a:t>ideators-Cognizant-IBM Call for Code21</a:t>
            </a:r>
          </a:p>
        </p:txBody>
      </p:sp>
      <p:graphicFrame>
        <p:nvGraphicFramePr>
          <p:cNvPr id="6" name="Content Placeholder 2">
            <a:extLst>
              <a:ext uri="{FF2B5EF4-FFF2-40B4-BE49-F238E27FC236}">
                <a16:creationId xmlns:a16="http://schemas.microsoft.com/office/drawing/2014/main" id="{8F0EC483-E2E8-4CE4-AD5B-EA8AF3F697D3}"/>
              </a:ext>
            </a:extLst>
          </p:cNvPr>
          <p:cNvGraphicFramePr>
            <a:graphicFrameLocks noGrp="1"/>
          </p:cNvGraphicFramePr>
          <p:nvPr>
            <p:ph idx="1"/>
            <p:extLst>
              <p:ext uri="{D42A27DB-BD31-4B8C-83A1-F6EECF244321}">
                <p14:modId xmlns:p14="http://schemas.microsoft.com/office/powerpoint/2010/main" val="413573626"/>
              </p:ext>
            </p:extLst>
          </p:nvPr>
        </p:nvGraphicFramePr>
        <p:xfrm>
          <a:off x="962025" y="169386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297925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2314</TotalTime>
  <Words>600</Words>
  <Application>Microsoft Office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Problem Breakdown</vt:lpstr>
      <vt:lpstr>PowerPoint Presentation</vt:lpstr>
      <vt:lpstr>Ideas to ensure higher food security:</vt:lpstr>
      <vt:lpstr>Architecture at ideation phase</vt:lpstr>
      <vt:lpstr>Business Benefit: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Praloy (Cognizant)</dc:creator>
  <cp:lastModifiedBy>DE, Praloy (Cognizant)</cp:lastModifiedBy>
  <cp:revision>27</cp:revision>
  <dcterms:created xsi:type="dcterms:W3CDTF">2021-07-24T04:25:13Z</dcterms:created>
  <dcterms:modified xsi:type="dcterms:W3CDTF">2021-07-31T15:48:25Z</dcterms:modified>
</cp:coreProperties>
</file>