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GillSans-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c968cf96a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6c968cf96a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c968cf96a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6c968cf96a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c968cf96a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6c968cf96a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Consider talking about:</a:t>
            </a:r>
            <a:endParaRPr/>
          </a:p>
          <a:p>
            <a:pPr indent="-171450" lvl="0" marL="171450" rtl="0" algn="l">
              <a:spcBef>
                <a:spcPts val="0"/>
              </a:spcBef>
              <a:spcAft>
                <a:spcPts val="0"/>
              </a:spcAft>
              <a:buClr>
                <a:schemeClr val="dk1"/>
              </a:buClr>
              <a:buSzPts val="1200"/>
              <a:buFont typeface="Arial"/>
              <a:buChar char="•"/>
            </a:pPr>
            <a:r>
              <a:rPr lang="en-US"/>
              <a:t>School and university</a:t>
            </a:r>
            <a:endParaRPr/>
          </a:p>
          <a:p>
            <a:pPr indent="-171450" lvl="0" marL="171450" rtl="0" algn="l">
              <a:spcBef>
                <a:spcPts val="0"/>
              </a:spcBef>
              <a:spcAft>
                <a:spcPts val="0"/>
              </a:spcAft>
              <a:buClr>
                <a:schemeClr val="dk1"/>
              </a:buClr>
              <a:buSzPts val="1200"/>
              <a:buFont typeface="Arial"/>
              <a:buChar char="•"/>
            </a:pPr>
            <a:r>
              <a:rPr lang="en-US"/>
              <a:t>Project management</a:t>
            </a:r>
            <a:endParaRPr/>
          </a:p>
          <a:p>
            <a:pPr indent="-171450" lvl="0" marL="171450" rtl="0" algn="l">
              <a:spcBef>
                <a:spcPts val="0"/>
              </a:spcBef>
              <a:spcAft>
                <a:spcPts val="0"/>
              </a:spcAft>
              <a:buClr>
                <a:schemeClr val="dk1"/>
              </a:buClr>
              <a:buSzPts val="1200"/>
              <a:buFont typeface="Arial"/>
              <a:buChar char="•"/>
            </a:pPr>
            <a:r>
              <a:rPr lang="en-US"/>
              <a:t>Civil and military construction and industry infrastructure</a:t>
            </a:r>
            <a:endParaRPr/>
          </a:p>
          <a:p>
            <a:pPr indent="-171450" lvl="0" marL="171450" rtl="0" algn="l">
              <a:spcBef>
                <a:spcPts val="0"/>
              </a:spcBef>
              <a:spcAft>
                <a:spcPts val="0"/>
              </a:spcAft>
              <a:buClr>
                <a:schemeClr val="dk1"/>
              </a:buClr>
              <a:buSzPts val="1200"/>
              <a:buFont typeface="Arial"/>
              <a:buChar char="•"/>
            </a:pPr>
            <a:r>
              <a:rPr lang="en-US"/>
              <a:t>Computer software</a:t>
            </a:r>
            <a:endParaRPr/>
          </a:p>
          <a:p>
            <a:pPr indent="-171450" lvl="0" marL="171450" rtl="0" algn="l">
              <a:spcBef>
                <a:spcPts val="0"/>
              </a:spcBef>
              <a:spcAft>
                <a:spcPts val="0"/>
              </a:spcAft>
              <a:buClr>
                <a:schemeClr val="dk1"/>
              </a:buClr>
              <a:buSzPts val="1200"/>
              <a:buFont typeface="Arial"/>
              <a:buChar char="•"/>
            </a:pPr>
            <a:r>
              <a:rPr lang="en-US"/>
              <a:t>State project</a:t>
            </a:r>
            <a:endParaRPr/>
          </a:p>
        </p:txBody>
      </p:sp>
      <p:sp>
        <p:nvSpPr>
          <p:cNvPr id="135" name="Google Shape;13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c968cf96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6c968cf96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c968cf96a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6c968cf96a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c968cf96a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6c968cf96a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Gill Sans"/>
                <a:ea typeface="Gill Sans"/>
                <a:cs typeface="Gill Sans"/>
                <a:sym typeface="Gill Sans"/>
              </a:defRPr>
            </a:lvl1pPr>
            <a:lvl2pPr indent="0" lvl="1" marL="0" algn="r">
              <a:spcBef>
                <a:spcPts val="0"/>
              </a:spcBef>
              <a:buNone/>
              <a:defRPr b="0" i="0" sz="900" u="none" cap="none" strike="noStrike">
                <a:solidFill>
                  <a:srgbClr val="6C8089"/>
                </a:solidFill>
                <a:latin typeface="Gill Sans"/>
                <a:ea typeface="Gill Sans"/>
                <a:cs typeface="Gill Sans"/>
                <a:sym typeface="Gill Sans"/>
              </a:defRPr>
            </a:lvl2pPr>
            <a:lvl3pPr indent="0" lvl="2" marL="0" algn="r">
              <a:spcBef>
                <a:spcPts val="0"/>
              </a:spcBef>
              <a:buNone/>
              <a:defRPr b="0" i="0" sz="900" u="none" cap="none" strike="noStrike">
                <a:solidFill>
                  <a:srgbClr val="6C8089"/>
                </a:solidFill>
                <a:latin typeface="Gill Sans"/>
                <a:ea typeface="Gill Sans"/>
                <a:cs typeface="Gill Sans"/>
                <a:sym typeface="Gill Sans"/>
              </a:defRPr>
            </a:lvl3pPr>
            <a:lvl4pPr indent="0" lvl="3" marL="0" algn="r">
              <a:spcBef>
                <a:spcPts val="0"/>
              </a:spcBef>
              <a:buNone/>
              <a:defRPr b="0" i="0" sz="900" u="none" cap="none" strike="noStrike">
                <a:solidFill>
                  <a:srgbClr val="6C8089"/>
                </a:solidFill>
                <a:latin typeface="Gill Sans"/>
                <a:ea typeface="Gill Sans"/>
                <a:cs typeface="Gill Sans"/>
                <a:sym typeface="Gill Sans"/>
              </a:defRPr>
            </a:lvl4pPr>
            <a:lvl5pPr indent="0" lvl="4" marL="0" algn="r">
              <a:spcBef>
                <a:spcPts val="0"/>
              </a:spcBef>
              <a:buNone/>
              <a:defRPr b="0" i="0" sz="900" u="none" cap="none" strike="noStrike">
                <a:solidFill>
                  <a:srgbClr val="6C8089"/>
                </a:solidFill>
                <a:latin typeface="Gill Sans"/>
                <a:ea typeface="Gill Sans"/>
                <a:cs typeface="Gill Sans"/>
                <a:sym typeface="Gill Sans"/>
              </a:defRPr>
            </a:lvl5pPr>
            <a:lvl6pPr indent="0" lvl="5" marL="0" algn="r">
              <a:spcBef>
                <a:spcPts val="0"/>
              </a:spcBef>
              <a:buNone/>
              <a:defRPr b="0" i="0" sz="900" u="none" cap="none" strike="noStrike">
                <a:solidFill>
                  <a:srgbClr val="6C8089"/>
                </a:solidFill>
                <a:latin typeface="Gill Sans"/>
                <a:ea typeface="Gill Sans"/>
                <a:cs typeface="Gill Sans"/>
                <a:sym typeface="Gill Sans"/>
              </a:defRPr>
            </a:lvl6pPr>
            <a:lvl7pPr indent="0" lvl="6" marL="0" algn="r">
              <a:spcBef>
                <a:spcPts val="0"/>
              </a:spcBef>
              <a:buNone/>
              <a:defRPr b="0" i="0" sz="900" u="none" cap="none" strike="noStrike">
                <a:solidFill>
                  <a:srgbClr val="6C8089"/>
                </a:solidFill>
                <a:latin typeface="Gill Sans"/>
                <a:ea typeface="Gill Sans"/>
                <a:cs typeface="Gill Sans"/>
                <a:sym typeface="Gill Sans"/>
              </a:defRPr>
            </a:lvl7pPr>
            <a:lvl8pPr indent="0" lvl="7" marL="0" algn="r">
              <a:spcBef>
                <a:spcPts val="0"/>
              </a:spcBef>
              <a:buNone/>
              <a:defRPr b="0" i="0" sz="900" u="none" cap="none" strike="noStrike">
                <a:solidFill>
                  <a:srgbClr val="6C8089"/>
                </a:solidFill>
                <a:latin typeface="Gill Sans"/>
                <a:ea typeface="Gill Sans"/>
                <a:cs typeface="Gill Sans"/>
                <a:sym typeface="Gill Sans"/>
              </a:defRPr>
            </a:lvl8pPr>
            <a:lvl9pPr indent="0" lvl="8" marL="0" algn="r">
              <a:spcBef>
                <a:spcPts val="0"/>
              </a:spcBef>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Gill Sans"/>
                <a:ea typeface="Gill Sans"/>
                <a:cs typeface="Gill Sans"/>
                <a:sym typeface="Gill Sans"/>
              </a:defRPr>
            </a:lvl1pPr>
            <a:lvl2pPr indent="0" lvl="1" marL="0" algn="r">
              <a:spcBef>
                <a:spcPts val="0"/>
              </a:spcBef>
              <a:buNone/>
              <a:defRPr b="0" i="0" sz="900" u="none" cap="none" strike="noStrike">
                <a:solidFill>
                  <a:srgbClr val="6C8089"/>
                </a:solidFill>
                <a:latin typeface="Gill Sans"/>
                <a:ea typeface="Gill Sans"/>
                <a:cs typeface="Gill Sans"/>
                <a:sym typeface="Gill Sans"/>
              </a:defRPr>
            </a:lvl2pPr>
            <a:lvl3pPr indent="0" lvl="2" marL="0" algn="r">
              <a:spcBef>
                <a:spcPts val="0"/>
              </a:spcBef>
              <a:buNone/>
              <a:defRPr b="0" i="0" sz="900" u="none" cap="none" strike="noStrike">
                <a:solidFill>
                  <a:srgbClr val="6C8089"/>
                </a:solidFill>
                <a:latin typeface="Gill Sans"/>
                <a:ea typeface="Gill Sans"/>
                <a:cs typeface="Gill Sans"/>
                <a:sym typeface="Gill Sans"/>
              </a:defRPr>
            </a:lvl3pPr>
            <a:lvl4pPr indent="0" lvl="3" marL="0" algn="r">
              <a:spcBef>
                <a:spcPts val="0"/>
              </a:spcBef>
              <a:buNone/>
              <a:defRPr b="0" i="0" sz="900" u="none" cap="none" strike="noStrike">
                <a:solidFill>
                  <a:srgbClr val="6C8089"/>
                </a:solidFill>
                <a:latin typeface="Gill Sans"/>
                <a:ea typeface="Gill Sans"/>
                <a:cs typeface="Gill Sans"/>
                <a:sym typeface="Gill Sans"/>
              </a:defRPr>
            </a:lvl4pPr>
            <a:lvl5pPr indent="0" lvl="4" marL="0" algn="r">
              <a:spcBef>
                <a:spcPts val="0"/>
              </a:spcBef>
              <a:buNone/>
              <a:defRPr b="0" i="0" sz="900" u="none" cap="none" strike="noStrike">
                <a:solidFill>
                  <a:srgbClr val="6C8089"/>
                </a:solidFill>
                <a:latin typeface="Gill Sans"/>
                <a:ea typeface="Gill Sans"/>
                <a:cs typeface="Gill Sans"/>
                <a:sym typeface="Gill Sans"/>
              </a:defRPr>
            </a:lvl5pPr>
            <a:lvl6pPr indent="0" lvl="5" marL="0" algn="r">
              <a:spcBef>
                <a:spcPts val="0"/>
              </a:spcBef>
              <a:buNone/>
              <a:defRPr b="0" i="0" sz="900" u="none" cap="none" strike="noStrike">
                <a:solidFill>
                  <a:srgbClr val="6C8089"/>
                </a:solidFill>
                <a:latin typeface="Gill Sans"/>
                <a:ea typeface="Gill Sans"/>
                <a:cs typeface="Gill Sans"/>
                <a:sym typeface="Gill Sans"/>
              </a:defRPr>
            </a:lvl6pPr>
            <a:lvl7pPr indent="0" lvl="6" marL="0" algn="r">
              <a:spcBef>
                <a:spcPts val="0"/>
              </a:spcBef>
              <a:buNone/>
              <a:defRPr b="0" i="0" sz="900" u="none" cap="none" strike="noStrike">
                <a:solidFill>
                  <a:srgbClr val="6C8089"/>
                </a:solidFill>
                <a:latin typeface="Gill Sans"/>
                <a:ea typeface="Gill Sans"/>
                <a:cs typeface="Gill Sans"/>
                <a:sym typeface="Gill Sans"/>
              </a:defRPr>
            </a:lvl7pPr>
            <a:lvl8pPr indent="0" lvl="7" marL="0" algn="r">
              <a:spcBef>
                <a:spcPts val="0"/>
              </a:spcBef>
              <a:buNone/>
              <a:defRPr b="0" i="0" sz="900" u="none" cap="none" strike="noStrike">
                <a:solidFill>
                  <a:srgbClr val="6C8089"/>
                </a:solidFill>
                <a:latin typeface="Gill Sans"/>
                <a:ea typeface="Gill Sans"/>
                <a:cs typeface="Gill Sans"/>
                <a:sym typeface="Gill Sans"/>
              </a:defRPr>
            </a:lvl8pPr>
            <a:lvl9pPr indent="0" lvl="8" marL="0" algn="r">
              <a:spcBef>
                <a:spcPts val="0"/>
              </a:spcBef>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Gill Sans"/>
                <a:ea typeface="Gill Sans"/>
                <a:cs typeface="Gill Sans"/>
                <a:sym typeface="Gill Sans"/>
              </a:defRPr>
            </a:lvl1pPr>
            <a:lvl2pPr indent="0" lvl="1" marL="0" algn="r">
              <a:spcBef>
                <a:spcPts val="0"/>
              </a:spcBef>
              <a:buNone/>
              <a:defRPr b="0" i="0" sz="900" u="none" cap="none" strike="noStrike">
                <a:solidFill>
                  <a:srgbClr val="6C8089"/>
                </a:solidFill>
                <a:latin typeface="Gill Sans"/>
                <a:ea typeface="Gill Sans"/>
                <a:cs typeface="Gill Sans"/>
                <a:sym typeface="Gill Sans"/>
              </a:defRPr>
            </a:lvl2pPr>
            <a:lvl3pPr indent="0" lvl="2" marL="0" algn="r">
              <a:spcBef>
                <a:spcPts val="0"/>
              </a:spcBef>
              <a:buNone/>
              <a:defRPr b="0" i="0" sz="900" u="none" cap="none" strike="noStrike">
                <a:solidFill>
                  <a:srgbClr val="6C8089"/>
                </a:solidFill>
                <a:latin typeface="Gill Sans"/>
                <a:ea typeface="Gill Sans"/>
                <a:cs typeface="Gill Sans"/>
                <a:sym typeface="Gill Sans"/>
              </a:defRPr>
            </a:lvl3pPr>
            <a:lvl4pPr indent="0" lvl="3" marL="0" algn="r">
              <a:spcBef>
                <a:spcPts val="0"/>
              </a:spcBef>
              <a:buNone/>
              <a:defRPr b="0" i="0" sz="900" u="none" cap="none" strike="noStrike">
                <a:solidFill>
                  <a:srgbClr val="6C8089"/>
                </a:solidFill>
                <a:latin typeface="Gill Sans"/>
                <a:ea typeface="Gill Sans"/>
                <a:cs typeface="Gill Sans"/>
                <a:sym typeface="Gill Sans"/>
              </a:defRPr>
            </a:lvl4pPr>
            <a:lvl5pPr indent="0" lvl="4" marL="0" algn="r">
              <a:spcBef>
                <a:spcPts val="0"/>
              </a:spcBef>
              <a:buNone/>
              <a:defRPr b="0" i="0" sz="900" u="none" cap="none" strike="noStrike">
                <a:solidFill>
                  <a:srgbClr val="6C8089"/>
                </a:solidFill>
                <a:latin typeface="Gill Sans"/>
                <a:ea typeface="Gill Sans"/>
                <a:cs typeface="Gill Sans"/>
                <a:sym typeface="Gill Sans"/>
              </a:defRPr>
            </a:lvl5pPr>
            <a:lvl6pPr indent="0" lvl="5" marL="0" algn="r">
              <a:spcBef>
                <a:spcPts val="0"/>
              </a:spcBef>
              <a:buNone/>
              <a:defRPr b="0" i="0" sz="900" u="none" cap="none" strike="noStrike">
                <a:solidFill>
                  <a:srgbClr val="6C8089"/>
                </a:solidFill>
                <a:latin typeface="Gill Sans"/>
                <a:ea typeface="Gill Sans"/>
                <a:cs typeface="Gill Sans"/>
                <a:sym typeface="Gill Sans"/>
              </a:defRPr>
            </a:lvl6pPr>
            <a:lvl7pPr indent="0" lvl="6" marL="0" algn="r">
              <a:spcBef>
                <a:spcPts val="0"/>
              </a:spcBef>
              <a:buNone/>
              <a:defRPr b="0" i="0" sz="900" u="none" cap="none" strike="noStrike">
                <a:solidFill>
                  <a:srgbClr val="6C8089"/>
                </a:solidFill>
                <a:latin typeface="Gill Sans"/>
                <a:ea typeface="Gill Sans"/>
                <a:cs typeface="Gill Sans"/>
                <a:sym typeface="Gill Sans"/>
              </a:defRPr>
            </a:lvl7pPr>
            <a:lvl8pPr indent="0" lvl="7" marL="0" algn="r">
              <a:spcBef>
                <a:spcPts val="0"/>
              </a:spcBef>
              <a:buNone/>
              <a:defRPr b="0" i="0" sz="900" u="none" cap="none" strike="noStrike">
                <a:solidFill>
                  <a:srgbClr val="6C8089"/>
                </a:solidFill>
                <a:latin typeface="Gill Sans"/>
                <a:ea typeface="Gill Sans"/>
                <a:cs typeface="Gill Sans"/>
                <a:sym typeface="Gill Sans"/>
              </a:defRPr>
            </a:lvl8pPr>
            <a:lvl9pPr indent="0" lvl="8" marL="0" algn="r">
              <a:spcBef>
                <a:spcPts val="0"/>
              </a:spcBef>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6C8089"/>
              </a:buClr>
              <a:buSzPts val="2000"/>
              <a:buFont typeface="Gill Sans"/>
              <a:buNone/>
              <a:defRPr b="0" sz="2000">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Gill Sans"/>
                <a:ea typeface="Gill Sans"/>
                <a:cs typeface="Gill Sans"/>
                <a:sym typeface="Gill Sans"/>
              </a:defRPr>
            </a:lvl1pPr>
            <a:lvl2pPr indent="0" lvl="1" marL="0" algn="r">
              <a:spcBef>
                <a:spcPts val="0"/>
              </a:spcBef>
              <a:buNone/>
              <a:defRPr b="0" i="0" sz="900" u="none" cap="none" strike="noStrike">
                <a:solidFill>
                  <a:srgbClr val="6C8089"/>
                </a:solidFill>
                <a:latin typeface="Gill Sans"/>
                <a:ea typeface="Gill Sans"/>
                <a:cs typeface="Gill Sans"/>
                <a:sym typeface="Gill Sans"/>
              </a:defRPr>
            </a:lvl2pPr>
            <a:lvl3pPr indent="0" lvl="2" marL="0" algn="r">
              <a:spcBef>
                <a:spcPts val="0"/>
              </a:spcBef>
              <a:buNone/>
              <a:defRPr b="0" i="0" sz="900" u="none" cap="none" strike="noStrike">
                <a:solidFill>
                  <a:srgbClr val="6C8089"/>
                </a:solidFill>
                <a:latin typeface="Gill Sans"/>
                <a:ea typeface="Gill Sans"/>
                <a:cs typeface="Gill Sans"/>
                <a:sym typeface="Gill Sans"/>
              </a:defRPr>
            </a:lvl3pPr>
            <a:lvl4pPr indent="0" lvl="3" marL="0" algn="r">
              <a:spcBef>
                <a:spcPts val="0"/>
              </a:spcBef>
              <a:buNone/>
              <a:defRPr b="0" i="0" sz="900" u="none" cap="none" strike="noStrike">
                <a:solidFill>
                  <a:srgbClr val="6C8089"/>
                </a:solidFill>
                <a:latin typeface="Gill Sans"/>
                <a:ea typeface="Gill Sans"/>
                <a:cs typeface="Gill Sans"/>
                <a:sym typeface="Gill Sans"/>
              </a:defRPr>
            </a:lvl4pPr>
            <a:lvl5pPr indent="0" lvl="4" marL="0" algn="r">
              <a:spcBef>
                <a:spcPts val="0"/>
              </a:spcBef>
              <a:buNone/>
              <a:defRPr b="0" i="0" sz="900" u="none" cap="none" strike="noStrike">
                <a:solidFill>
                  <a:srgbClr val="6C8089"/>
                </a:solidFill>
                <a:latin typeface="Gill Sans"/>
                <a:ea typeface="Gill Sans"/>
                <a:cs typeface="Gill Sans"/>
                <a:sym typeface="Gill Sans"/>
              </a:defRPr>
            </a:lvl5pPr>
            <a:lvl6pPr indent="0" lvl="5" marL="0" algn="r">
              <a:spcBef>
                <a:spcPts val="0"/>
              </a:spcBef>
              <a:buNone/>
              <a:defRPr b="0" i="0" sz="900" u="none" cap="none" strike="noStrike">
                <a:solidFill>
                  <a:srgbClr val="6C8089"/>
                </a:solidFill>
                <a:latin typeface="Gill Sans"/>
                <a:ea typeface="Gill Sans"/>
                <a:cs typeface="Gill Sans"/>
                <a:sym typeface="Gill Sans"/>
              </a:defRPr>
            </a:lvl6pPr>
            <a:lvl7pPr indent="0" lvl="6" marL="0" algn="r">
              <a:spcBef>
                <a:spcPts val="0"/>
              </a:spcBef>
              <a:buNone/>
              <a:defRPr b="0" i="0" sz="900" u="none" cap="none" strike="noStrike">
                <a:solidFill>
                  <a:srgbClr val="6C8089"/>
                </a:solidFill>
                <a:latin typeface="Gill Sans"/>
                <a:ea typeface="Gill Sans"/>
                <a:cs typeface="Gill Sans"/>
                <a:sym typeface="Gill Sans"/>
              </a:defRPr>
            </a:lvl7pPr>
            <a:lvl8pPr indent="0" lvl="7" marL="0" algn="r">
              <a:spcBef>
                <a:spcPts val="0"/>
              </a:spcBef>
              <a:buNone/>
              <a:defRPr b="0" i="0" sz="900" u="none" cap="none" strike="noStrike">
                <a:solidFill>
                  <a:srgbClr val="6C8089"/>
                </a:solidFill>
                <a:latin typeface="Gill Sans"/>
                <a:ea typeface="Gill Sans"/>
                <a:cs typeface="Gill Sans"/>
                <a:sym typeface="Gill Sans"/>
              </a:defRPr>
            </a:lvl8pPr>
            <a:lvl9pPr indent="0" lvl="8" marL="0" algn="r">
              <a:spcBef>
                <a:spcPts val="0"/>
              </a:spcBef>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Autofit/>
          </a:bodyPr>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1" name="Google Shape;101;p13"/>
          <p:cNvSpPr/>
          <p:nvPr/>
        </p:nvSpPr>
        <p:spPr>
          <a:xfrm>
            <a:off x="581191" y="457201"/>
            <a:ext cx="1106164" cy="585973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1784419" y="457200"/>
            <a:ext cx="9961047" cy="367807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txBox="1"/>
          <p:nvPr>
            <p:ph type="ctrTitle"/>
          </p:nvPr>
        </p:nvSpPr>
        <p:spPr>
          <a:xfrm>
            <a:off x="1965278" y="668740"/>
            <a:ext cx="7574507" cy="333005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6000"/>
              <a:buFont typeface="Gill Sans"/>
              <a:buNone/>
            </a:pPr>
            <a:r>
              <a:rPr lang="en-US" sz="6000">
                <a:solidFill>
                  <a:srgbClr val="FFFFFF"/>
                </a:solidFill>
              </a:rPr>
              <a:t>IRISH STOCK MARKET ANALYSIS</a:t>
            </a:r>
            <a:endParaRPr sz="6000">
              <a:solidFill>
                <a:srgbClr val="FFFFFF"/>
              </a:solidFill>
            </a:endParaRPr>
          </a:p>
        </p:txBody>
      </p:sp>
      <p:sp>
        <p:nvSpPr>
          <p:cNvPr id="104" name="Google Shape;104;p13"/>
          <p:cNvSpPr/>
          <p:nvPr/>
        </p:nvSpPr>
        <p:spPr>
          <a:xfrm>
            <a:off x="1784352" y="4244454"/>
            <a:ext cx="9961115" cy="2072481"/>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txBox="1"/>
          <p:nvPr>
            <p:ph idx="1" type="subTitle"/>
          </p:nvPr>
        </p:nvSpPr>
        <p:spPr>
          <a:xfrm>
            <a:off x="1965278" y="4462818"/>
            <a:ext cx="7574507" cy="1640983"/>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061"/>
              <a:buNone/>
            </a:pPr>
            <a:r>
              <a:rPr lang="en-US" sz="2240">
                <a:solidFill>
                  <a:srgbClr val="FFFFFF"/>
                </a:solidFill>
              </a:rPr>
              <a:t>AAYUSH JAIN – 10518910</a:t>
            </a:r>
            <a:endParaRPr/>
          </a:p>
          <a:p>
            <a:pPr indent="0" lvl="0" marL="0" rtl="0" algn="l">
              <a:lnSpc>
                <a:spcPct val="80000"/>
              </a:lnSpc>
              <a:spcBef>
                <a:spcPts val="1048"/>
              </a:spcBef>
              <a:spcAft>
                <a:spcPts val="0"/>
              </a:spcAft>
              <a:buSzPts val="2061"/>
              <a:buNone/>
            </a:pPr>
            <a:r>
              <a:rPr lang="en-US" sz="2240">
                <a:solidFill>
                  <a:srgbClr val="FFFFFF"/>
                </a:solidFill>
              </a:rPr>
              <a:t>BHARAT JETHWANI –  10519364</a:t>
            </a:r>
            <a:endParaRPr/>
          </a:p>
          <a:p>
            <a:pPr indent="0" lvl="0" marL="0" rtl="0" algn="l">
              <a:lnSpc>
                <a:spcPct val="80000"/>
              </a:lnSpc>
              <a:spcBef>
                <a:spcPts val="1048"/>
              </a:spcBef>
              <a:spcAft>
                <a:spcPts val="0"/>
              </a:spcAft>
              <a:buSzPts val="2061"/>
              <a:buNone/>
            </a:pPr>
            <a:r>
              <a:rPr lang="en-US" sz="2240">
                <a:solidFill>
                  <a:srgbClr val="FFFFFF"/>
                </a:solidFill>
              </a:rPr>
              <a:t>NEERAJ CHAVAN – 10521393</a:t>
            </a:r>
            <a:endParaRPr/>
          </a:p>
          <a:p>
            <a:pPr indent="0" lvl="0" marL="0" rtl="0" algn="l">
              <a:lnSpc>
                <a:spcPct val="80000"/>
              </a:lnSpc>
              <a:spcBef>
                <a:spcPts val="1048"/>
              </a:spcBef>
              <a:spcAft>
                <a:spcPts val="0"/>
              </a:spcAft>
              <a:buSzPts val="2061"/>
              <a:buNone/>
            </a:pPr>
            <a:r>
              <a:rPr lang="en-US" sz="2240">
                <a:solidFill>
                  <a:srgbClr val="FFFFFF"/>
                </a:solidFill>
              </a:rPr>
              <a:t>PRASAD TAMBE - 10515513</a:t>
            </a:r>
            <a:endParaRPr sz="224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6" name="Shape 176"/>
        <p:cNvGrpSpPr/>
        <p:nvPr/>
      </p:nvGrpSpPr>
      <p:grpSpPr>
        <a:xfrm>
          <a:off x="0" y="0"/>
          <a:ext cx="0" cy="0"/>
          <a:chOff x="0" y="0"/>
          <a:chExt cx="0" cy="0"/>
        </a:xfrm>
      </p:grpSpPr>
      <p:sp>
        <p:nvSpPr>
          <p:cNvPr id="177" name="Google Shape;177;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8" name="Google Shape;178;p22"/>
          <p:cNvSpPr/>
          <p:nvPr/>
        </p:nvSpPr>
        <p:spPr>
          <a:xfrm>
            <a:off x="490581" y="485678"/>
            <a:ext cx="4174800" cy="5888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9" name="Google Shape;179;p22"/>
          <p:cNvSpPr txBox="1"/>
          <p:nvPr>
            <p:ph type="title"/>
          </p:nvPr>
        </p:nvSpPr>
        <p:spPr>
          <a:xfrm>
            <a:off x="959157" y="1113764"/>
            <a:ext cx="3269700" cy="462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VISUALIZATION &amp; REPORTS</a:t>
            </a:r>
            <a:endParaRPr/>
          </a:p>
        </p:txBody>
      </p:sp>
      <p:pic>
        <p:nvPicPr>
          <p:cNvPr id="180" name="Google Shape;180;p22"/>
          <p:cNvPicPr preferRelativeResize="0"/>
          <p:nvPr/>
        </p:nvPicPr>
        <p:blipFill>
          <a:blip r:embed="rId3">
            <a:alphaModFix/>
          </a:blip>
          <a:stretch>
            <a:fillRect/>
          </a:stretch>
        </p:blipFill>
        <p:spPr>
          <a:xfrm>
            <a:off x="5364475" y="435025"/>
            <a:ext cx="5448300" cy="59817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4" name="Shape 184"/>
        <p:cNvGrpSpPr/>
        <p:nvPr/>
      </p:nvGrpSpPr>
      <p:grpSpPr>
        <a:xfrm>
          <a:off x="0" y="0"/>
          <a:ext cx="0" cy="0"/>
          <a:chOff x="0" y="0"/>
          <a:chExt cx="0" cy="0"/>
        </a:xfrm>
      </p:grpSpPr>
      <p:sp>
        <p:nvSpPr>
          <p:cNvPr id="185" name="Google Shape;185;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6" name="Google Shape;186;p23"/>
          <p:cNvSpPr/>
          <p:nvPr/>
        </p:nvSpPr>
        <p:spPr>
          <a:xfrm>
            <a:off x="490581" y="485678"/>
            <a:ext cx="4174800" cy="5888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7" name="Google Shape;187;p23"/>
          <p:cNvSpPr txBox="1"/>
          <p:nvPr>
            <p:ph type="title"/>
          </p:nvPr>
        </p:nvSpPr>
        <p:spPr>
          <a:xfrm>
            <a:off x="959157" y="1113764"/>
            <a:ext cx="3269700" cy="462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VISUALIZATION &amp; REPORTS</a:t>
            </a:r>
            <a:endParaRPr/>
          </a:p>
        </p:txBody>
      </p:sp>
      <p:pic>
        <p:nvPicPr>
          <p:cNvPr id="188" name="Google Shape;188;p23"/>
          <p:cNvPicPr preferRelativeResize="0"/>
          <p:nvPr/>
        </p:nvPicPr>
        <p:blipFill>
          <a:blip r:embed="rId3">
            <a:alphaModFix/>
          </a:blip>
          <a:stretch>
            <a:fillRect/>
          </a:stretch>
        </p:blipFill>
        <p:spPr>
          <a:xfrm>
            <a:off x="5277875" y="754100"/>
            <a:ext cx="5876925" cy="53435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2" name="Shape 192"/>
        <p:cNvGrpSpPr/>
        <p:nvPr/>
      </p:nvGrpSpPr>
      <p:grpSpPr>
        <a:xfrm>
          <a:off x="0" y="0"/>
          <a:ext cx="0" cy="0"/>
          <a:chOff x="0" y="0"/>
          <a:chExt cx="0" cy="0"/>
        </a:xfrm>
      </p:grpSpPr>
      <p:sp>
        <p:nvSpPr>
          <p:cNvPr id="193" name="Google Shape;193;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94" name="Google Shape;194;p24"/>
          <p:cNvSpPr/>
          <p:nvPr/>
        </p:nvSpPr>
        <p:spPr>
          <a:xfrm>
            <a:off x="490581" y="485678"/>
            <a:ext cx="4174800" cy="5888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95" name="Google Shape;195;p24"/>
          <p:cNvSpPr txBox="1"/>
          <p:nvPr>
            <p:ph type="title"/>
          </p:nvPr>
        </p:nvSpPr>
        <p:spPr>
          <a:xfrm>
            <a:off x="959157" y="1113764"/>
            <a:ext cx="3269700" cy="462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VISUALIZATION &amp; REPORTS</a:t>
            </a:r>
            <a:endParaRPr/>
          </a:p>
        </p:txBody>
      </p:sp>
      <p:pic>
        <p:nvPicPr>
          <p:cNvPr id="196" name="Google Shape;196;p24"/>
          <p:cNvPicPr preferRelativeResize="0"/>
          <p:nvPr/>
        </p:nvPicPr>
        <p:blipFill>
          <a:blip r:embed="rId3">
            <a:alphaModFix/>
          </a:blip>
          <a:stretch>
            <a:fillRect/>
          </a:stretch>
        </p:blipFill>
        <p:spPr>
          <a:xfrm>
            <a:off x="5205675" y="421250"/>
            <a:ext cx="5943600" cy="595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0" name="Shape 200"/>
        <p:cNvGrpSpPr/>
        <p:nvPr/>
      </p:nvGrpSpPr>
      <p:grpSpPr>
        <a:xfrm>
          <a:off x="0" y="0"/>
          <a:ext cx="0" cy="0"/>
          <a:chOff x="0" y="0"/>
          <a:chExt cx="0" cy="0"/>
        </a:xfrm>
      </p:grpSpPr>
      <p:sp>
        <p:nvSpPr>
          <p:cNvPr id="201" name="Google Shape;201;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02" name="Google Shape;202;p25"/>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03" name="Google Shape;203;p25"/>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XML &amp; SCHEMA</a:t>
            </a:r>
            <a:endParaRPr/>
          </a:p>
        </p:txBody>
      </p:sp>
      <p:pic>
        <p:nvPicPr>
          <p:cNvPr id="204" name="Google Shape;204;p25"/>
          <p:cNvPicPr preferRelativeResize="0"/>
          <p:nvPr/>
        </p:nvPicPr>
        <p:blipFill>
          <a:blip r:embed="rId3">
            <a:alphaModFix/>
          </a:blip>
          <a:stretch>
            <a:fillRect/>
          </a:stretch>
        </p:blipFill>
        <p:spPr>
          <a:xfrm>
            <a:off x="5537750" y="1486963"/>
            <a:ext cx="5943600" cy="38862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8" name="Shape 208"/>
        <p:cNvGrpSpPr/>
        <p:nvPr/>
      </p:nvGrpSpPr>
      <p:grpSpPr>
        <a:xfrm>
          <a:off x="0" y="0"/>
          <a:ext cx="0" cy="0"/>
          <a:chOff x="0" y="0"/>
          <a:chExt cx="0" cy="0"/>
        </a:xfrm>
      </p:grpSpPr>
      <p:sp>
        <p:nvSpPr>
          <p:cNvPr id="209" name="Google Shape;209;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0" name="Google Shape;210;p26"/>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1" name="Google Shape;211;p26"/>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NEO4J</a:t>
            </a:r>
            <a:endParaRPr/>
          </a:p>
        </p:txBody>
      </p:sp>
      <p:pic>
        <p:nvPicPr>
          <p:cNvPr id="212" name="Google Shape;212;p26"/>
          <p:cNvPicPr preferRelativeResize="0"/>
          <p:nvPr/>
        </p:nvPicPr>
        <p:blipFill>
          <a:blip r:embed="rId3">
            <a:alphaModFix/>
          </a:blip>
          <a:stretch>
            <a:fillRect/>
          </a:stretch>
        </p:blipFill>
        <p:spPr>
          <a:xfrm>
            <a:off x="5032400" y="515413"/>
            <a:ext cx="6410325" cy="582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6" name="Shape 216"/>
        <p:cNvGrpSpPr/>
        <p:nvPr/>
      </p:nvGrpSpPr>
      <p:grpSpPr>
        <a:xfrm>
          <a:off x="0" y="0"/>
          <a:ext cx="0" cy="0"/>
          <a:chOff x="0" y="0"/>
          <a:chExt cx="0" cy="0"/>
        </a:xfrm>
      </p:grpSpPr>
      <p:sp>
        <p:nvSpPr>
          <p:cNvPr id="217" name="Google Shape;217;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8" name="Google Shape;218;p27"/>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9" name="Google Shape;219;p27"/>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CONCLUSION</a:t>
            </a:r>
            <a:endParaRPr/>
          </a:p>
        </p:txBody>
      </p:sp>
      <p:sp>
        <p:nvSpPr>
          <p:cNvPr id="220" name="Google Shape;220;p27"/>
          <p:cNvSpPr txBox="1"/>
          <p:nvPr>
            <p:ph idx="1" type="body"/>
          </p:nvPr>
        </p:nvSpPr>
        <p:spPr>
          <a:xfrm>
            <a:off x="5155905" y="1113764"/>
            <a:ext cx="6108300" cy="4624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20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rPr lang="en-US" sz="1400">
                <a:solidFill>
                  <a:schemeClr val="dk1"/>
                </a:solidFill>
                <a:latin typeface="Times New Roman"/>
                <a:ea typeface="Times New Roman"/>
                <a:cs typeface="Times New Roman"/>
                <a:sym typeface="Times New Roman"/>
              </a:rPr>
              <a:t>In this project, we have aimed to analyse the impact of real world events and news headlines on the stock market. Having used data scraped from multiple sources for our analysis, we understood how to effectively clean and integrate the data and then store it in the SQL database. Using SSIS we performed the ETL and learnt the various SSIS tools available in Visual Studio. Later we generated reports and visualizations in SSRS and R, to gather insights from the data, as per the business requirements.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rPr lang="en-US" sz="1400">
                <a:solidFill>
                  <a:schemeClr val="dk1"/>
                </a:solidFill>
                <a:latin typeface="Times New Roman"/>
                <a:ea typeface="Times New Roman"/>
                <a:cs typeface="Times New Roman"/>
                <a:sym typeface="Times New Roman"/>
              </a:rPr>
              <a:t>We created the relevant XML and Schema. Also, we explored Neo4j graph databases and understood the advantages of graph databases.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rPr lang="en-US" sz="1400">
                <a:solidFill>
                  <a:schemeClr val="dk1"/>
                </a:solidFill>
                <a:latin typeface="Times New Roman"/>
                <a:ea typeface="Times New Roman"/>
                <a:cs typeface="Times New Roman"/>
                <a:sym typeface="Times New Roman"/>
              </a:rPr>
              <a:t>Moving on, this project can be further expanded to store data in real time and generate predictions  regarding stock prices accordingly</a:t>
            </a:r>
            <a:r>
              <a:rPr lang="en-US" sz="1400">
                <a:solidFill>
                  <a:schemeClr val="dk1"/>
                </a:solidFill>
                <a:latin typeface="Arial"/>
                <a:ea typeface="Arial"/>
                <a:cs typeface="Arial"/>
                <a:sym typeface="Arial"/>
              </a:rPr>
              <a:t>. </a:t>
            </a:r>
            <a:endParaRPr sz="1400">
              <a:solidFill>
                <a:schemeClr val="dk1"/>
              </a:solidFill>
              <a:latin typeface="Times New Roman"/>
              <a:ea typeface="Times New Roman"/>
              <a:cs typeface="Times New Roman"/>
              <a:sym typeface="Times New Roman"/>
            </a:endParaRPr>
          </a:p>
          <a:p>
            <a:pPr indent="-200844" lvl="0" marL="306000" rtl="0" algn="l">
              <a:spcBef>
                <a:spcPts val="0"/>
              </a:spcBef>
              <a:spcAft>
                <a:spcPts val="0"/>
              </a:spcAft>
              <a:buSzPts val="1656"/>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Google Shape;110;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1" name="Google Shape;111;p14"/>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2" name="Google Shape;112;p14"/>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CONTENTS</a:t>
            </a:r>
            <a:endParaRPr/>
          </a:p>
        </p:txBody>
      </p:sp>
      <p:sp>
        <p:nvSpPr>
          <p:cNvPr id="113" name="Google Shape;113;p14"/>
          <p:cNvSpPr txBox="1"/>
          <p:nvPr>
            <p:ph idx="1" type="body"/>
          </p:nvPr>
        </p:nvSpPr>
        <p:spPr>
          <a:xfrm>
            <a:off x="5155905" y="1113764"/>
            <a:ext cx="6108179" cy="4624327"/>
          </a:xfrm>
          <a:prstGeom prst="rect">
            <a:avLst/>
          </a:prstGeom>
          <a:noFill/>
          <a:ln>
            <a:noFill/>
          </a:ln>
        </p:spPr>
        <p:txBody>
          <a:bodyPr anchorCtr="0" anchor="ctr" bIns="45700" lIns="91425" spcFirstLastPara="1" rIns="91425" wrap="square" tIns="45700">
            <a:noAutofit/>
          </a:bodyPr>
          <a:lstStyle/>
          <a:p>
            <a:pPr indent="-306000" lvl="0" marL="306000" rtl="0" algn="l">
              <a:spcBef>
                <a:spcPts val="0"/>
              </a:spcBef>
              <a:spcAft>
                <a:spcPts val="0"/>
              </a:spcAft>
              <a:buSzPts val="1656"/>
              <a:buChar char="◼"/>
            </a:pPr>
            <a:r>
              <a:rPr lang="en-US"/>
              <a:t>Introduction</a:t>
            </a:r>
            <a:endParaRPr/>
          </a:p>
          <a:p>
            <a:pPr indent="-306000" lvl="0" marL="306000" rtl="0" algn="l">
              <a:spcBef>
                <a:spcPts val="960"/>
              </a:spcBef>
              <a:spcAft>
                <a:spcPts val="0"/>
              </a:spcAft>
              <a:buSzPts val="1656"/>
              <a:buChar char="◼"/>
            </a:pPr>
            <a:r>
              <a:rPr lang="en-US"/>
              <a:t>Dataset </a:t>
            </a:r>
            <a:endParaRPr/>
          </a:p>
          <a:p>
            <a:pPr indent="-306000" lvl="0" marL="306000" rtl="0" algn="l">
              <a:spcBef>
                <a:spcPts val="960"/>
              </a:spcBef>
              <a:spcAft>
                <a:spcPts val="0"/>
              </a:spcAft>
              <a:buSzPts val="1656"/>
              <a:buChar char="◼"/>
            </a:pPr>
            <a:r>
              <a:rPr lang="en-US"/>
              <a:t>Schema</a:t>
            </a:r>
            <a:endParaRPr/>
          </a:p>
          <a:p>
            <a:pPr indent="-306000" lvl="0" marL="306000" rtl="0" algn="l">
              <a:spcBef>
                <a:spcPts val="960"/>
              </a:spcBef>
              <a:spcAft>
                <a:spcPts val="0"/>
              </a:spcAft>
              <a:buSzPts val="1656"/>
              <a:buChar char="◼"/>
            </a:pPr>
            <a:r>
              <a:rPr lang="en-US"/>
              <a:t>ETL</a:t>
            </a:r>
            <a:endParaRPr/>
          </a:p>
          <a:p>
            <a:pPr indent="-306000" lvl="0" marL="306000" rtl="0" algn="l">
              <a:spcBef>
                <a:spcPts val="960"/>
              </a:spcBef>
              <a:spcAft>
                <a:spcPts val="0"/>
              </a:spcAft>
              <a:buSzPts val="1656"/>
              <a:buChar char="◼"/>
            </a:pPr>
            <a:r>
              <a:rPr lang="en-US"/>
              <a:t>Visualization &amp; Reports</a:t>
            </a:r>
            <a:endParaRPr/>
          </a:p>
          <a:p>
            <a:pPr indent="-306000" lvl="0" marL="306000" rtl="0" algn="l">
              <a:spcBef>
                <a:spcPts val="960"/>
              </a:spcBef>
              <a:spcAft>
                <a:spcPts val="0"/>
              </a:spcAft>
              <a:buSzPts val="1656"/>
              <a:buChar char="◼"/>
            </a:pPr>
            <a:r>
              <a:rPr lang="en-US"/>
              <a:t>XML &amp; Schema</a:t>
            </a:r>
            <a:endParaRPr/>
          </a:p>
          <a:p>
            <a:pPr indent="-306000" lvl="0" marL="306000" rtl="0" algn="l">
              <a:spcBef>
                <a:spcPts val="960"/>
              </a:spcBef>
              <a:spcAft>
                <a:spcPts val="0"/>
              </a:spcAft>
              <a:buSzPts val="1656"/>
              <a:buChar char="◼"/>
            </a:pPr>
            <a:r>
              <a:rPr lang="en-US"/>
              <a:t>Neo4j</a:t>
            </a:r>
            <a:endParaRPr/>
          </a:p>
          <a:p>
            <a:pPr indent="-306000" lvl="0" marL="306000" rtl="0" algn="l">
              <a:spcBef>
                <a:spcPts val="960"/>
              </a:spcBef>
              <a:spcAft>
                <a:spcPts val="0"/>
              </a:spcAft>
              <a:buSzPts val="1656"/>
              <a:buChar char="◼"/>
            </a:pPr>
            <a:r>
              <a:rPr lang="en-US"/>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7" name="Shape 117"/>
        <p:cNvGrpSpPr/>
        <p:nvPr/>
      </p:nvGrpSpPr>
      <p:grpSpPr>
        <a:xfrm>
          <a:off x="0" y="0"/>
          <a:ext cx="0" cy="0"/>
          <a:chOff x="0" y="0"/>
          <a:chExt cx="0" cy="0"/>
        </a:xfrm>
      </p:grpSpPr>
      <p:sp>
        <p:nvSpPr>
          <p:cNvPr id="118" name="Google Shape;118;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9" name="Google Shape;119;p15"/>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0" name="Google Shape;120;p15"/>
          <p:cNvSpPr txBox="1"/>
          <p:nvPr>
            <p:ph type="title"/>
          </p:nvPr>
        </p:nvSpPr>
        <p:spPr>
          <a:xfrm>
            <a:off x="959157" y="1113764"/>
            <a:ext cx="3568238"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INTRODUCTION</a:t>
            </a:r>
            <a:endParaRPr/>
          </a:p>
        </p:txBody>
      </p:sp>
      <p:sp>
        <p:nvSpPr>
          <p:cNvPr id="121" name="Google Shape;121;p15"/>
          <p:cNvSpPr txBox="1"/>
          <p:nvPr>
            <p:ph idx="1" type="body"/>
          </p:nvPr>
        </p:nvSpPr>
        <p:spPr>
          <a:xfrm>
            <a:off x="5155905" y="1113764"/>
            <a:ext cx="6108179" cy="4624327"/>
          </a:xfrm>
          <a:prstGeom prst="rect">
            <a:avLst/>
          </a:prstGeom>
          <a:noFill/>
          <a:ln>
            <a:noFill/>
          </a:ln>
        </p:spPr>
        <p:txBody>
          <a:bodyPr anchorCtr="0" anchor="ctr" bIns="45700" lIns="91425" spcFirstLastPara="1" rIns="91425" wrap="square" tIns="45700">
            <a:noAutofit/>
          </a:bodyPr>
          <a:lstStyle/>
          <a:p>
            <a:pPr indent="-200844" lvl="0" marL="306000" rtl="0" algn="l">
              <a:spcBef>
                <a:spcPts val="0"/>
              </a:spcBef>
              <a:spcAft>
                <a:spcPts val="0"/>
              </a:spcAft>
              <a:buSzPts val="1656"/>
              <a:buNone/>
            </a:pPr>
            <a:r>
              <a:rPr lang="en-US"/>
              <a:t>Stock</a:t>
            </a:r>
            <a:endParaRPr/>
          </a:p>
        </p:txBody>
      </p:sp>
      <p:pic>
        <p:nvPicPr>
          <p:cNvPr id="122" name="Google Shape;122;p15"/>
          <p:cNvPicPr preferRelativeResize="0"/>
          <p:nvPr/>
        </p:nvPicPr>
        <p:blipFill>
          <a:blip r:embed="rId3">
            <a:alphaModFix/>
          </a:blip>
          <a:stretch>
            <a:fillRect/>
          </a:stretch>
        </p:blipFill>
        <p:spPr>
          <a:xfrm>
            <a:off x="5155900" y="1733425"/>
            <a:ext cx="5943600" cy="3724275"/>
          </a:xfrm>
          <a:prstGeom prst="rect">
            <a:avLst/>
          </a:prstGeom>
          <a:noFill/>
          <a:ln>
            <a:noFill/>
          </a:ln>
        </p:spPr>
      </p:pic>
      <p:sp>
        <p:nvSpPr>
          <p:cNvPr id="123" name="Google Shape;123;p15"/>
          <p:cNvSpPr txBox="1"/>
          <p:nvPr/>
        </p:nvSpPr>
        <p:spPr>
          <a:xfrm>
            <a:off x="5667100" y="800775"/>
            <a:ext cx="4640400" cy="6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Gill Sans"/>
                <a:ea typeface="Gill Sans"/>
                <a:cs typeface="Gill Sans"/>
                <a:sym typeface="Gill Sans"/>
              </a:rPr>
              <a:t>Stock Prediction</a:t>
            </a:r>
            <a:endParaRPr b="1" sz="2400">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7" name="Shape 127"/>
        <p:cNvGrpSpPr/>
        <p:nvPr/>
      </p:nvGrpSpPr>
      <p:grpSpPr>
        <a:xfrm>
          <a:off x="0" y="0"/>
          <a:ext cx="0" cy="0"/>
          <a:chOff x="0" y="0"/>
          <a:chExt cx="0" cy="0"/>
        </a:xfrm>
      </p:grpSpPr>
      <p:sp>
        <p:nvSpPr>
          <p:cNvPr id="128" name="Google Shape;128;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9" name="Google Shape;129;p16"/>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0" name="Google Shape;130;p16"/>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SCHEMA</a:t>
            </a:r>
            <a:endParaRPr/>
          </a:p>
        </p:txBody>
      </p:sp>
      <p:pic>
        <p:nvPicPr>
          <p:cNvPr id="131" name="Google Shape;131;p16"/>
          <p:cNvPicPr preferRelativeResize="0"/>
          <p:nvPr/>
        </p:nvPicPr>
        <p:blipFill>
          <a:blip r:embed="rId3">
            <a:alphaModFix/>
          </a:blip>
          <a:stretch>
            <a:fillRect/>
          </a:stretch>
        </p:blipFill>
        <p:spPr>
          <a:xfrm>
            <a:off x="6192714" y="1117900"/>
            <a:ext cx="3883686" cy="462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6" name="Shape 136"/>
        <p:cNvGrpSpPr/>
        <p:nvPr/>
      </p:nvGrpSpPr>
      <p:grpSpPr>
        <a:xfrm>
          <a:off x="0" y="0"/>
          <a:ext cx="0" cy="0"/>
          <a:chOff x="0" y="0"/>
          <a:chExt cx="0" cy="0"/>
        </a:xfrm>
      </p:grpSpPr>
      <p:sp>
        <p:nvSpPr>
          <p:cNvPr id="137" name="Google Shape;137;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8" name="Google Shape;138;p17"/>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9" name="Google Shape;139;p17"/>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ETL</a:t>
            </a:r>
            <a:endParaRPr sz="3200">
              <a:solidFill>
                <a:srgbClr val="FFFFFF"/>
              </a:solidFill>
            </a:endParaRPr>
          </a:p>
        </p:txBody>
      </p:sp>
      <p:pic>
        <p:nvPicPr>
          <p:cNvPr id="140" name="Google Shape;140;p17"/>
          <p:cNvPicPr preferRelativeResize="0"/>
          <p:nvPr/>
        </p:nvPicPr>
        <p:blipFill>
          <a:blip r:embed="rId3">
            <a:alphaModFix/>
          </a:blip>
          <a:stretch>
            <a:fillRect/>
          </a:stretch>
        </p:blipFill>
        <p:spPr>
          <a:xfrm>
            <a:off x="5523300" y="1578088"/>
            <a:ext cx="5857875" cy="36957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 name="Shape 144"/>
        <p:cNvGrpSpPr/>
        <p:nvPr/>
      </p:nvGrpSpPr>
      <p:grpSpPr>
        <a:xfrm>
          <a:off x="0" y="0"/>
          <a:ext cx="0" cy="0"/>
          <a:chOff x="0" y="0"/>
          <a:chExt cx="0" cy="0"/>
        </a:xfrm>
      </p:grpSpPr>
      <p:sp>
        <p:nvSpPr>
          <p:cNvPr id="145" name="Google Shape;145;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6" name="Google Shape;146;p18"/>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7" name="Google Shape;147;p18"/>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VISUALIZATION &amp; REPORTS</a:t>
            </a:r>
            <a:endParaRPr/>
          </a:p>
        </p:txBody>
      </p:sp>
      <p:pic>
        <p:nvPicPr>
          <p:cNvPr id="148" name="Google Shape;148;p18"/>
          <p:cNvPicPr preferRelativeResize="0"/>
          <p:nvPr/>
        </p:nvPicPr>
        <p:blipFill rotWithShape="1">
          <a:blip r:embed="rId3">
            <a:alphaModFix/>
          </a:blip>
          <a:srcRect b="22648" l="0" r="0" t="0"/>
          <a:stretch/>
        </p:blipFill>
        <p:spPr>
          <a:xfrm>
            <a:off x="5248975" y="1113775"/>
            <a:ext cx="5867400" cy="48672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2" name="Shape 152"/>
        <p:cNvGrpSpPr/>
        <p:nvPr/>
      </p:nvGrpSpPr>
      <p:grpSpPr>
        <a:xfrm>
          <a:off x="0" y="0"/>
          <a:ext cx="0" cy="0"/>
          <a:chOff x="0" y="0"/>
          <a:chExt cx="0" cy="0"/>
        </a:xfrm>
      </p:grpSpPr>
      <p:sp>
        <p:nvSpPr>
          <p:cNvPr id="153" name="Google Shape;153;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4" name="Google Shape;154;p19"/>
          <p:cNvSpPr/>
          <p:nvPr/>
        </p:nvSpPr>
        <p:spPr>
          <a:xfrm>
            <a:off x="490581" y="485678"/>
            <a:ext cx="4174800" cy="5888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5" name="Google Shape;155;p19"/>
          <p:cNvSpPr txBox="1"/>
          <p:nvPr>
            <p:ph type="title"/>
          </p:nvPr>
        </p:nvSpPr>
        <p:spPr>
          <a:xfrm>
            <a:off x="959157" y="1113764"/>
            <a:ext cx="3269700" cy="462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VISUALIZATION &amp; REPORTS</a:t>
            </a:r>
            <a:endParaRPr/>
          </a:p>
        </p:txBody>
      </p:sp>
      <p:pic>
        <p:nvPicPr>
          <p:cNvPr id="156" name="Google Shape;156;p19"/>
          <p:cNvPicPr preferRelativeResize="0"/>
          <p:nvPr/>
        </p:nvPicPr>
        <p:blipFill rotWithShape="1">
          <a:blip r:embed="rId3">
            <a:alphaModFix/>
          </a:blip>
          <a:srcRect b="7424" l="0" r="0" t="0"/>
          <a:stretch/>
        </p:blipFill>
        <p:spPr>
          <a:xfrm>
            <a:off x="5702975" y="542350"/>
            <a:ext cx="4811024" cy="57670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0" name="Shape 160"/>
        <p:cNvGrpSpPr/>
        <p:nvPr/>
      </p:nvGrpSpPr>
      <p:grpSpPr>
        <a:xfrm>
          <a:off x="0" y="0"/>
          <a:ext cx="0" cy="0"/>
          <a:chOff x="0" y="0"/>
          <a:chExt cx="0" cy="0"/>
        </a:xfrm>
      </p:grpSpPr>
      <p:sp>
        <p:nvSpPr>
          <p:cNvPr id="161" name="Google Shape;161;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2" name="Google Shape;162;p20"/>
          <p:cNvSpPr/>
          <p:nvPr/>
        </p:nvSpPr>
        <p:spPr>
          <a:xfrm>
            <a:off x="490581" y="485678"/>
            <a:ext cx="4174800" cy="5888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3" name="Google Shape;163;p20"/>
          <p:cNvSpPr txBox="1"/>
          <p:nvPr>
            <p:ph type="title"/>
          </p:nvPr>
        </p:nvSpPr>
        <p:spPr>
          <a:xfrm>
            <a:off x="959157" y="1113764"/>
            <a:ext cx="3269700" cy="462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VISUALIZATION &amp; REPORTS</a:t>
            </a:r>
            <a:endParaRPr/>
          </a:p>
        </p:txBody>
      </p:sp>
      <p:pic>
        <p:nvPicPr>
          <p:cNvPr id="164" name="Google Shape;164;p20"/>
          <p:cNvPicPr preferRelativeResize="0"/>
          <p:nvPr/>
        </p:nvPicPr>
        <p:blipFill rotWithShape="1">
          <a:blip r:embed="rId3">
            <a:alphaModFix/>
          </a:blip>
          <a:srcRect b="0" l="26922" r="24199" t="0"/>
          <a:stretch/>
        </p:blipFill>
        <p:spPr>
          <a:xfrm>
            <a:off x="5696550" y="1820913"/>
            <a:ext cx="4733925" cy="32099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8" name="Shape 168"/>
        <p:cNvGrpSpPr/>
        <p:nvPr/>
      </p:nvGrpSpPr>
      <p:grpSpPr>
        <a:xfrm>
          <a:off x="0" y="0"/>
          <a:ext cx="0" cy="0"/>
          <a:chOff x="0" y="0"/>
          <a:chExt cx="0" cy="0"/>
        </a:xfrm>
      </p:grpSpPr>
      <p:sp>
        <p:nvSpPr>
          <p:cNvPr id="169" name="Google Shape;169;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0" name="Google Shape;170;p21"/>
          <p:cNvSpPr/>
          <p:nvPr/>
        </p:nvSpPr>
        <p:spPr>
          <a:xfrm>
            <a:off x="490581" y="485678"/>
            <a:ext cx="4174800" cy="5888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1" name="Google Shape;171;p21"/>
          <p:cNvSpPr txBox="1"/>
          <p:nvPr>
            <p:ph type="title"/>
          </p:nvPr>
        </p:nvSpPr>
        <p:spPr>
          <a:xfrm>
            <a:off x="959157" y="1113764"/>
            <a:ext cx="3269700" cy="462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VISUALIZATION &amp; REPORTS</a:t>
            </a:r>
            <a:endParaRPr/>
          </a:p>
        </p:txBody>
      </p:sp>
      <p:pic>
        <p:nvPicPr>
          <p:cNvPr id="172" name="Google Shape;172;p21"/>
          <p:cNvPicPr preferRelativeResize="0"/>
          <p:nvPr/>
        </p:nvPicPr>
        <p:blipFill>
          <a:blip r:embed="rId3">
            <a:alphaModFix/>
          </a:blip>
          <a:stretch>
            <a:fillRect/>
          </a:stretch>
        </p:blipFill>
        <p:spPr>
          <a:xfrm>
            <a:off x="5378925" y="506463"/>
            <a:ext cx="5943600" cy="58388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