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290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55" autoAdjust="0"/>
  </p:normalViewPr>
  <p:slideViewPr>
    <p:cSldViewPr snapToGrid="0">
      <p:cViewPr varScale="1">
        <p:scale>
          <a:sx n="62" d="100"/>
          <a:sy n="62" d="100"/>
        </p:scale>
        <p:origin x="2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ni annamalai" userId="187bbb541d1a0ccc" providerId="LiveId" clId="{F2D9ED20-733F-4236-B422-288FD438E4E4}"/>
    <pc:docChg chg="undo redo custSel addSld modSld">
      <pc:chgData name="janani annamalai" userId="187bbb541d1a0ccc" providerId="LiveId" clId="{F2D9ED20-733F-4236-B422-288FD438E4E4}" dt="2024-09-15T13:48:42.542" v="1923" actId="207"/>
      <pc:docMkLst>
        <pc:docMk/>
      </pc:docMkLst>
      <pc:sldChg chg="addSp delSp modSp new mod">
        <pc:chgData name="janani annamalai" userId="187bbb541d1a0ccc" providerId="LiveId" clId="{F2D9ED20-733F-4236-B422-288FD438E4E4}" dt="2024-09-15T13:34:51.147" v="1835" actId="207"/>
        <pc:sldMkLst>
          <pc:docMk/>
          <pc:sldMk cId="1356499479" sldId="256"/>
        </pc:sldMkLst>
        <pc:spChg chg="mod">
          <ac:chgData name="janani annamalai" userId="187bbb541d1a0ccc" providerId="LiveId" clId="{F2D9ED20-733F-4236-B422-288FD438E4E4}" dt="2024-09-15T13:34:46.040" v="1834" actId="207"/>
          <ac:spMkLst>
            <pc:docMk/>
            <pc:sldMk cId="1356499479" sldId="256"/>
            <ac:spMk id="2" creationId="{DF1B2E17-8870-64DA-B162-F94A072183B0}"/>
          </ac:spMkLst>
        </pc:spChg>
        <pc:spChg chg="mod">
          <ac:chgData name="janani annamalai" userId="187bbb541d1a0ccc" providerId="LiveId" clId="{F2D9ED20-733F-4236-B422-288FD438E4E4}" dt="2024-09-15T13:34:51.147" v="1835" actId="207"/>
          <ac:spMkLst>
            <pc:docMk/>
            <pc:sldMk cId="1356499479" sldId="256"/>
            <ac:spMk id="3" creationId="{FBAB7311-A456-4937-6BF0-28F5BFAA4367}"/>
          </ac:spMkLst>
        </pc:spChg>
        <pc:spChg chg="add del mod">
          <ac:chgData name="janani annamalai" userId="187bbb541d1a0ccc" providerId="LiveId" clId="{F2D9ED20-733F-4236-B422-288FD438E4E4}" dt="2024-09-14T13:24:41" v="8"/>
          <ac:spMkLst>
            <pc:docMk/>
            <pc:sldMk cId="1356499479" sldId="256"/>
            <ac:spMk id="4" creationId="{FA3BC44B-3EC0-698A-5CF4-82449F7830EF}"/>
          </ac:spMkLst>
        </pc:spChg>
        <pc:picChg chg="add del mod">
          <ac:chgData name="janani annamalai" userId="187bbb541d1a0ccc" providerId="LiveId" clId="{F2D9ED20-733F-4236-B422-288FD438E4E4}" dt="2024-09-14T13:24:50.436" v="9" actId="478"/>
          <ac:picMkLst>
            <pc:docMk/>
            <pc:sldMk cId="1356499479" sldId="256"/>
            <ac:picMk id="6" creationId="{D018D391-E218-424E-E7D5-7BCCD9D1EE76}"/>
          </ac:picMkLst>
        </pc:picChg>
        <pc:picChg chg="add del mod">
          <ac:chgData name="janani annamalai" userId="187bbb541d1a0ccc" providerId="LiveId" clId="{F2D9ED20-733F-4236-B422-288FD438E4E4}" dt="2024-09-14T13:29:24.066" v="112" actId="478"/>
          <ac:picMkLst>
            <pc:docMk/>
            <pc:sldMk cId="1356499479" sldId="256"/>
            <ac:picMk id="8" creationId="{E1C68CC8-668B-8255-FE70-A891B25E2CF2}"/>
          </ac:picMkLst>
        </pc:picChg>
        <pc:picChg chg="add mod">
          <ac:chgData name="janani annamalai" userId="187bbb541d1a0ccc" providerId="LiveId" clId="{F2D9ED20-733F-4236-B422-288FD438E4E4}" dt="2024-09-14T13:49:04.690" v="130" actId="1076"/>
          <ac:picMkLst>
            <pc:docMk/>
            <pc:sldMk cId="1356499479" sldId="256"/>
            <ac:picMk id="10" creationId="{8A06BF1C-3D15-900B-269C-4D860620391F}"/>
          </ac:picMkLst>
        </pc:picChg>
      </pc:sldChg>
      <pc:sldChg chg="addSp delSp modSp new mod">
        <pc:chgData name="janani annamalai" userId="187bbb541d1a0ccc" providerId="LiveId" clId="{F2D9ED20-733F-4236-B422-288FD438E4E4}" dt="2024-09-15T13:35:19.756" v="1841" actId="403"/>
        <pc:sldMkLst>
          <pc:docMk/>
          <pc:sldMk cId="4003615881" sldId="257"/>
        </pc:sldMkLst>
        <pc:spChg chg="add del">
          <ac:chgData name="janani annamalai" userId="187bbb541d1a0ccc" providerId="LiveId" clId="{F2D9ED20-733F-4236-B422-288FD438E4E4}" dt="2024-09-14T13:59:06.918" v="192" actId="478"/>
          <ac:spMkLst>
            <pc:docMk/>
            <pc:sldMk cId="4003615881" sldId="257"/>
            <ac:spMk id="2" creationId="{26D687C7-17DD-FC41-72A6-C1AFCBD4C12C}"/>
          </ac:spMkLst>
        </pc:spChg>
        <pc:spChg chg="del mod">
          <ac:chgData name="janani annamalai" userId="187bbb541d1a0ccc" providerId="LiveId" clId="{F2D9ED20-733F-4236-B422-288FD438E4E4}" dt="2024-09-14T13:49:38.781" v="134" actId="21"/>
          <ac:spMkLst>
            <pc:docMk/>
            <pc:sldMk cId="4003615881" sldId="257"/>
            <ac:spMk id="2" creationId="{AD6D597C-64DB-8278-683F-4C31D04F15AC}"/>
          </ac:spMkLst>
        </pc:spChg>
        <pc:spChg chg="del mod">
          <ac:chgData name="janani annamalai" userId="187bbb541d1a0ccc" providerId="LiveId" clId="{F2D9ED20-733F-4236-B422-288FD438E4E4}" dt="2024-09-14T14:01:00.175" v="203"/>
          <ac:spMkLst>
            <pc:docMk/>
            <pc:sldMk cId="4003615881" sldId="257"/>
            <ac:spMk id="3" creationId="{50BA7F93-7B64-37CD-B20B-56308BA2FAB2}"/>
          </ac:spMkLst>
        </pc:spChg>
        <pc:spChg chg="add del mod">
          <ac:chgData name="janani annamalai" userId="187bbb541d1a0ccc" providerId="LiveId" clId="{F2D9ED20-733F-4236-B422-288FD438E4E4}" dt="2024-09-14T13:59:58.986" v="198" actId="478"/>
          <ac:spMkLst>
            <pc:docMk/>
            <pc:sldMk cId="4003615881" sldId="257"/>
            <ac:spMk id="4" creationId="{7BEB75D8-5A57-ABBE-9E9A-A7F212B6BB32}"/>
          </ac:spMkLst>
        </pc:spChg>
        <pc:spChg chg="add del mod">
          <ac:chgData name="janani annamalai" userId="187bbb541d1a0ccc" providerId="LiveId" clId="{F2D9ED20-733F-4236-B422-288FD438E4E4}" dt="2024-09-14T14:01:17.813" v="205" actId="478"/>
          <ac:spMkLst>
            <pc:docMk/>
            <pc:sldMk cId="4003615881" sldId="257"/>
            <ac:spMk id="5" creationId="{C3B98030-15BA-311B-0E29-6018D21F2D66}"/>
          </ac:spMkLst>
        </pc:spChg>
        <pc:spChg chg="add del mod">
          <ac:chgData name="janani annamalai" userId="187bbb541d1a0ccc" providerId="LiveId" clId="{F2D9ED20-733F-4236-B422-288FD438E4E4}" dt="2024-09-14T14:02:52.855" v="213"/>
          <ac:spMkLst>
            <pc:docMk/>
            <pc:sldMk cId="4003615881" sldId="257"/>
            <ac:spMk id="8" creationId="{6F61A78B-7E53-B581-3DA8-6B4770E4F671}"/>
          </ac:spMkLst>
        </pc:spChg>
        <pc:spChg chg="add del mod">
          <ac:chgData name="janani annamalai" userId="187bbb541d1a0ccc" providerId="LiveId" clId="{F2D9ED20-733F-4236-B422-288FD438E4E4}" dt="2024-09-14T14:05:40.820" v="228" actId="478"/>
          <ac:spMkLst>
            <pc:docMk/>
            <pc:sldMk cId="4003615881" sldId="257"/>
            <ac:spMk id="9" creationId="{C2DC16CA-2D29-396A-A1B5-AA4B8A060CD7}"/>
          </ac:spMkLst>
        </pc:spChg>
        <pc:spChg chg="add del mod">
          <ac:chgData name="janani annamalai" userId="187bbb541d1a0ccc" providerId="LiveId" clId="{F2D9ED20-733F-4236-B422-288FD438E4E4}" dt="2024-09-14T14:05:11.230" v="223"/>
          <ac:spMkLst>
            <pc:docMk/>
            <pc:sldMk cId="4003615881" sldId="257"/>
            <ac:spMk id="12" creationId="{D26CA79B-857C-694E-78D4-51D3DAD6F35F}"/>
          </ac:spMkLst>
        </pc:spChg>
        <pc:spChg chg="add mod">
          <ac:chgData name="janani annamalai" userId="187bbb541d1a0ccc" providerId="LiveId" clId="{F2D9ED20-733F-4236-B422-288FD438E4E4}" dt="2024-09-15T13:35:19.756" v="1841" actId="403"/>
          <ac:spMkLst>
            <pc:docMk/>
            <pc:sldMk cId="4003615881" sldId="257"/>
            <ac:spMk id="15" creationId="{E92ACF1E-D27E-E31E-5A57-33B604D268E6}"/>
          </ac:spMkLst>
        </pc:spChg>
        <pc:graphicFrameChg chg="add mod modGraphic">
          <ac:chgData name="janani annamalai" userId="187bbb541d1a0ccc" providerId="LiveId" clId="{F2D9ED20-733F-4236-B422-288FD438E4E4}" dt="2024-09-14T14:17:35.492" v="311" actId="14100"/>
          <ac:graphicFrameMkLst>
            <pc:docMk/>
            <pc:sldMk cId="4003615881" sldId="257"/>
            <ac:graphicFrameMk id="18" creationId="{92A5AEF2-9624-7E1E-FA22-83A3072574A8}"/>
          </ac:graphicFrameMkLst>
        </pc:graphicFrameChg>
        <pc:picChg chg="add del mod">
          <ac:chgData name="janani annamalai" userId="187bbb541d1a0ccc" providerId="LiveId" clId="{F2D9ED20-733F-4236-B422-288FD438E4E4}" dt="2024-09-14T14:01:19.538" v="206" actId="478"/>
          <ac:picMkLst>
            <pc:docMk/>
            <pc:sldMk cId="4003615881" sldId="257"/>
            <ac:picMk id="6" creationId="{263A2712-5AE8-14EB-6D85-620ADDACBE71}"/>
          </ac:picMkLst>
        </pc:picChg>
        <pc:picChg chg="add del mod">
          <ac:chgData name="janani annamalai" userId="187bbb541d1a0ccc" providerId="LiveId" clId="{F2D9ED20-733F-4236-B422-288FD438E4E4}" dt="2024-09-14T14:05:02.117" v="222" actId="478"/>
          <ac:picMkLst>
            <pc:docMk/>
            <pc:sldMk cId="4003615881" sldId="257"/>
            <ac:picMk id="10" creationId="{FCF43DAE-6671-5379-1EFB-5D8C1B9EAEC4}"/>
          </ac:picMkLst>
        </pc:picChg>
        <pc:picChg chg="add del mod">
          <ac:chgData name="janani annamalai" userId="187bbb541d1a0ccc" providerId="LiveId" clId="{F2D9ED20-733F-4236-B422-288FD438E4E4}" dt="2024-09-14T14:05:37.645" v="227" actId="478"/>
          <ac:picMkLst>
            <pc:docMk/>
            <pc:sldMk cId="4003615881" sldId="257"/>
            <ac:picMk id="13" creationId="{35A8C6A8-E6FD-81A5-DA0E-C411006BC9A9}"/>
          </ac:picMkLst>
        </pc:picChg>
        <pc:picChg chg="add del mod">
          <ac:chgData name="janani annamalai" userId="187bbb541d1a0ccc" providerId="LiveId" clId="{F2D9ED20-733F-4236-B422-288FD438E4E4}" dt="2024-09-14T14:10:43.690" v="279" actId="478"/>
          <ac:picMkLst>
            <pc:docMk/>
            <pc:sldMk cId="4003615881" sldId="257"/>
            <ac:picMk id="17" creationId="{F8ABB165-AB5F-183F-8A61-BF740A122C81}"/>
          </ac:picMkLst>
        </pc:picChg>
      </pc:sldChg>
      <pc:sldChg chg="addSp delSp modSp new mod">
        <pc:chgData name="janani annamalai" userId="187bbb541d1a0ccc" providerId="LiveId" clId="{F2D9ED20-733F-4236-B422-288FD438E4E4}" dt="2024-09-15T13:35:40.280" v="1844"/>
        <pc:sldMkLst>
          <pc:docMk/>
          <pc:sldMk cId="3194987582" sldId="258"/>
        </pc:sldMkLst>
        <pc:spChg chg="mod">
          <ac:chgData name="janani annamalai" userId="187bbb541d1a0ccc" providerId="LiveId" clId="{F2D9ED20-733F-4236-B422-288FD438E4E4}" dt="2024-09-15T13:35:40.280" v="1844"/>
          <ac:spMkLst>
            <pc:docMk/>
            <pc:sldMk cId="3194987582" sldId="258"/>
            <ac:spMk id="2" creationId="{E2F14005-21C6-C765-297D-74718D171CC1}"/>
          </ac:spMkLst>
        </pc:spChg>
        <pc:spChg chg="add del mod">
          <ac:chgData name="janani annamalai" userId="187bbb541d1a0ccc" providerId="LiveId" clId="{F2D9ED20-733F-4236-B422-288FD438E4E4}" dt="2024-09-14T14:24:28.723" v="354" actId="14100"/>
          <ac:spMkLst>
            <pc:docMk/>
            <pc:sldMk cId="3194987582" sldId="258"/>
            <ac:spMk id="3" creationId="{408334C5-BCDA-1A91-2B3B-E29FF2F4FF65}"/>
          </ac:spMkLst>
        </pc:spChg>
        <pc:spChg chg="add mod">
          <ac:chgData name="janani annamalai" userId="187bbb541d1a0ccc" providerId="LiveId" clId="{F2D9ED20-733F-4236-B422-288FD438E4E4}" dt="2024-09-14T14:23:00.594" v="342"/>
          <ac:spMkLst>
            <pc:docMk/>
            <pc:sldMk cId="3194987582" sldId="258"/>
            <ac:spMk id="4" creationId="{40E89F2D-38FB-B0AD-7FE4-282FD4149C68}"/>
          </ac:spMkLst>
        </pc:spChg>
        <pc:spChg chg="add">
          <ac:chgData name="janani annamalai" userId="187bbb541d1a0ccc" providerId="LiveId" clId="{F2D9ED20-733F-4236-B422-288FD438E4E4}" dt="2024-09-14T14:23:32.799" v="345"/>
          <ac:spMkLst>
            <pc:docMk/>
            <pc:sldMk cId="3194987582" sldId="258"/>
            <ac:spMk id="5" creationId="{43261590-3310-7BC4-1F33-86EA2561F18E}"/>
          </ac:spMkLst>
        </pc:spChg>
      </pc:sldChg>
      <pc:sldChg chg="addSp delSp modSp new mod">
        <pc:chgData name="janani annamalai" userId="187bbb541d1a0ccc" providerId="LiveId" clId="{F2D9ED20-733F-4236-B422-288FD438E4E4}" dt="2024-09-15T13:36:05.101" v="1848" actId="113"/>
        <pc:sldMkLst>
          <pc:docMk/>
          <pc:sldMk cId="1284233719" sldId="259"/>
        </pc:sldMkLst>
        <pc:spChg chg="mod">
          <ac:chgData name="janani annamalai" userId="187bbb541d1a0ccc" providerId="LiveId" clId="{F2D9ED20-733F-4236-B422-288FD438E4E4}" dt="2024-09-15T13:36:05.101" v="1848" actId="113"/>
          <ac:spMkLst>
            <pc:docMk/>
            <pc:sldMk cId="1284233719" sldId="259"/>
            <ac:spMk id="2" creationId="{D283D970-CCB1-97BE-ED50-72AA82DE00DB}"/>
          </ac:spMkLst>
        </pc:spChg>
        <pc:spChg chg="mod">
          <ac:chgData name="janani annamalai" userId="187bbb541d1a0ccc" providerId="LiveId" clId="{F2D9ED20-733F-4236-B422-288FD438E4E4}" dt="2024-09-14T14:29:52.699" v="514" actId="20577"/>
          <ac:spMkLst>
            <pc:docMk/>
            <pc:sldMk cId="1284233719" sldId="259"/>
            <ac:spMk id="3" creationId="{C1AC998B-0976-B990-81B7-D8DBD7324D6F}"/>
          </ac:spMkLst>
        </pc:spChg>
        <pc:picChg chg="add del mod">
          <ac:chgData name="janani annamalai" userId="187bbb541d1a0ccc" providerId="LiveId" clId="{F2D9ED20-733F-4236-B422-288FD438E4E4}" dt="2024-09-14T14:27:50.356" v="385" actId="478"/>
          <ac:picMkLst>
            <pc:docMk/>
            <pc:sldMk cId="1284233719" sldId="259"/>
            <ac:picMk id="5" creationId="{2D02449D-9EDA-A434-3E20-279BD8A111DF}"/>
          </ac:picMkLst>
        </pc:picChg>
        <pc:picChg chg="add del mod">
          <ac:chgData name="janani annamalai" userId="187bbb541d1a0ccc" providerId="LiveId" clId="{F2D9ED20-733F-4236-B422-288FD438E4E4}" dt="2024-09-14T14:28:10.416" v="387" actId="478"/>
          <ac:picMkLst>
            <pc:docMk/>
            <pc:sldMk cId="1284233719" sldId="259"/>
            <ac:picMk id="7" creationId="{448A8170-24D2-31FB-A793-0338DFB91045}"/>
          </ac:picMkLst>
        </pc:picChg>
        <pc:picChg chg="add del mod">
          <ac:chgData name="janani annamalai" userId="187bbb541d1a0ccc" providerId="LiveId" clId="{F2D9ED20-733F-4236-B422-288FD438E4E4}" dt="2024-09-14T14:30:46.744" v="517" actId="478"/>
          <ac:picMkLst>
            <pc:docMk/>
            <pc:sldMk cId="1284233719" sldId="259"/>
            <ac:picMk id="9" creationId="{7C13F907-F8F1-40E3-4628-46165A8DF8D5}"/>
          </ac:picMkLst>
        </pc:picChg>
        <pc:picChg chg="add mod">
          <ac:chgData name="janani annamalai" userId="187bbb541d1a0ccc" providerId="LiveId" clId="{F2D9ED20-733F-4236-B422-288FD438E4E4}" dt="2024-09-14T14:31:19.561" v="521" actId="1076"/>
          <ac:picMkLst>
            <pc:docMk/>
            <pc:sldMk cId="1284233719" sldId="259"/>
            <ac:picMk id="3074" creationId="{94D4B950-F662-DD60-6619-EDC4865885DD}"/>
          </ac:picMkLst>
        </pc:picChg>
      </pc:sldChg>
      <pc:sldChg chg="modSp new mod">
        <pc:chgData name="janani annamalai" userId="187bbb541d1a0ccc" providerId="LiveId" clId="{F2D9ED20-733F-4236-B422-288FD438E4E4}" dt="2024-09-15T13:36:22.685" v="1849" actId="207"/>
        <pc:sldMkLst>
          <pc:docMk/>
          <pc:sldMk cId="3155537127" sldId="260"/>
        </pc:sldMkLst>
        <pc:spChg chg="mod">
          <ac:chgData name="janani annamalai" userId="187bbb541d1a0ccc" providerId="LiveId" clId="{F2D9ED20-733F-4236-B422-288FD438E4E4}" dt="2024-09-15T13:36:22.685" v="1849" actId="207"/>
          <ac:spMkLst>
            <pc:docMk/>
            <pc:sldMk cId="3155537127" sldId="260"/>
            <ac:spMk id="2" creationId="{976269CD-14FA-0D21-0049-B69C2491830B}"/>
          </ac:spMkLst>
        </pc:spChg>
        <pc:spChg chg="mod">
          <ac:chgData name="janani annamalai" userId="187bbb541d1a0ccc" providerId="LiveId" clId="{F2D9ED20-733F-4236-B422-288FD438E4E4}" dt="2024-09-14T17:04:09.948" v="605" actId="27636"/>
          <ac:spMkLst>
            <pc:docMk/>
            <pc:sldMk cId="3155537127" sldId="260"/>
            <ac:spMk id="3" creationId="{997196D2-3473-50E9-4389-2C2420AC8AAE}"/>
          </ac:spMkLst>
        </pc:spChg>
      </pc:sldChg>
      <pc:sldChg chg="modSp new mod">
        <pc:chgData name="janani annamalai" userId="187bbb541d1a0ccc" providerId="LiveId" clId="{F2D9ED20-733F-4236-B422-288FD438E4E4}" dt="2024-09-15T13:36:37.286" v="1851" actId="122"/>
        <pc:sldMkLst>
          <pc:docMk/>
          <pc:sldMk cId="3546344124" sldId="261"/>
        </pc:sldMkLst>
        <pc:spChg chg="mod">
          <ac:chgData name="janani annamalai" userId="187bbb541d1a0ccc" providerId="LiveId" clId="{F2D9ED20-733F-4236-B422-288FD438E4E4}" dt="2024-09-15T13:36:37.286" v="1851" actId="122"/>
          <ac:spMkLst>
            <pc:docMk/>
            <pc:sldMk cId="3546344124" sldId="261"/>
            <ac:spMk id="2" creationId="{87F45EC2-3749-64E5-4E96-EEE06E6A26B8}"/>
          </ac:spMkLst>
        </pc:spChg>
        <pc:spChg chg="mod">
          <ac:chgData name="janani annamalai" userId="187bbb541d1a0ccc" providerId="LiveId" clId="{F2D9ED20-733F-4236-B422-288FD438E4E4}" dt="2024-09-14T17:09:51.984" v="644" actId="14100"/>
          <ac:spMkLst>
            <pc:docMk/>
            <pc:sldMk cId="3546344124" sldId="261"/>
            <ac:spMk id="3" creationId="{74ECE125-3CB7-65DF-02C6-4B5FC1A67CB8}"/>
          </ac:spMkLst>
        </pc:spChg>
      </pc:sldChg>
      <pc:sldChg chg="addSp delSp modSp new mod">
        <pc:chgData name="janani annamalai" userId="187bbb541d1a0ccc" providerId="LiveId" clId="{F2D9ED20-733F-4236-B422-288FD438E4E4}" dt="2024-09-15T13:37:00.555" v="1856" actId="14100"/>
        <pc:sldMkLst>
          <pc:docMk/>
          <pc:sldMk cId="2240042574" sldId="262"/>
        </pc:sldMkLst>
        <pc:spChg chg="mod">
          <ac:chgData name="janani annamalai" userId="187bbb541d1a0ccc" providerId="LiveId" clId="{F2D9ED20-733F-4236-B422-288FD438E4E4}" dt="2024-09-15T13:37:00.555" v="1856" actId="14100"/>
          <ac:spMkLst>
            <pc:docMk/>
            <pc:sldMk cId="2240042574" sldId="262"/>
            <ac:spMk id="2" creationId="{15893988-4426-CC13-C94A-81AEF65F3EAD}"/>
          </ac:spMkLst>
        </pc:spChg>
        <pc:spChg chg="add del mod">
          <ac:chgData name="janani annamalai" userId="187bbb541d1a0ccc" providerId="LiveId" clId="{F2D9ED20-733F-4236-B422-288FD438E4E4}" dt="2024-09-14T17:15:35.647" v="682" actId="207"/>
          <ac:spMkLst>
            <pc:docMk/>
            <pc:sldMk cId="2240042574" sldId="262"/>
            <ac:spMk id="3" creationId="{A3421B87-48F4-3616-D64E-69ED3C58C8F9}"/>
          </ac:spMkLst>
        </pc:spChg>
        <pc:spChg chg="add mod">
          <ac:chgData name="janani annamalai" userId="187bbb541d1a0ccc" providerId="LiveId" clId="{F2D9ED20-733F-4236-B422-288FD438E4E4}" dt="2024-09-14T17:14:27.465" v="665"/>
          <ac:spMkLst>
            <pc:docMk/>
            <pc:sldMk cId="2240042574" sldId="262"/>
            <ac:spMk id="4" creationId="{7D0B1129-38E7-BF10-C44C-4CFDCE0141B8}"/>
          </ac:spMkLst>
        </pc:spChg>
      </pc:sldChg>
      <pc:sldChg chg="addSp delSp modSp new mod">
        <pc:chgData name="janani annamalai" userId="187bbb541d1a0ccc" providerId="LiveId" clId="{F2D9ED20-733F-4236-B422-288FD438E4E4}" dt="2024-09-15T13:37:12.612" v="1857" actId="207"/>
        <pc:sldMkLst>
          <pc:docMk/>
          <pc:sldMk cId="1451474254" sldId="263"/>
        </pc:sldMkLst>
        <pc:spChg chg="mod">
          <ac:chgData name="janani annamalai" userId="187bbb541d1a0ccc" providerId="LiveId" clId="{F2D9ED20-733F-4236-B422-288FD438E4E4}" dt="2024-09-15T13:37:12.612" v="1857" actId="207"/>
          <ac:spMkLst>
            <pc:docMk/>
            <pc:sldMk cId="1451474254" sldId="263"/>
            <ac:spMk id="2" creationId="{8F4C3D53-311D-D805-65D2-CBCB872CBAA3}"/>
          </ac:spMkLst>
        </pc:spChg>
        <pc:spChg chg="del mod">
          <ac:chgData name="janani annamalai" userId="187bbb541d1a0ccc" providerId="LiveId" clId="{F2D9ED20-733F-4236-B422-288FD438E4E4}" dt="2024-09-14T17:16:58.068" v="700"/>
          <ac:spMkLst>
            <pc:docMk/>
            <pc:sldMk cId="1451474254" sldId="263"/>
            <ac:spMk id="3" creationId="{A2007CB0-448C-6664-CF61-A0F41ED2F2FE}"/>
          </ac:spMkLst>
        </pc:spChg>
        <pc:spChg chg="add del">
          <ac:chgData name="janani annamalai" userId="187bbb541d1a0ccc" providerId="LiveId" clId="{F2D9ED20-733F-4236-B422-288FD438E4E4}" dt="2024-09-14T17:17:05.565" v="701" actId="478"/>
          <ac:spMkLst>
            <pc:docMk/>
            <pc:sldMk cId="1451474254" sldId="263"/>
            <ac:spMk id="5" creationId="{A55084F2-6D39-0349-DB98-2944556CF563}"/>
          </ac:spMkLst>
        </pc:spChg>
        <pc:graphicFrameChg chg="add mod modGraphic">
          <ac:chgData name="janani annamalai" userId="187bbb541d1a0ccc" providerId="LiveId" clId="{F2D9ED20-733F-4236-B422-288FD438E4E4}" dt="2024-09-14T17:17:22.378" v="704" actId="14100"/>
          <ac:graphicFrameMkLst>
            <pc:docMk/>
            <pc:sldMk cId="1451474254" sldId="263"/>
            <ac:graphicFrameMk id="4" creationId="{2D503EE6-10C7-8F15-B704-C32976CA9E50}"/>
          </ac:graphicFrameMkLst>
        </pc:graphicFrameChg>
      </pc:sldChg>
      <pc:sldChg chg="addSp delSp modSp new mod">
        <pc:chgData name="janani annamalai" userId="187bbb541d1a0ccc" providerId="LiveId" clId="{F2D9ED20-733F-4236-B422-288FD438E4E4}" dt="2024-09-15T13:37:48.234" v="1863" actId="14100"/>
        <pc:sldMkLst>
          <pc:docMk/>
          <pc:sldMk cId="625807510" sldId="264"/>
        </pc:sldMkLst>
        <pc:spChg chg="mod">
          <ac:chgData name="janani annamalai" userId="187bbb541d1a0ccc" providerId="LiveId" clId="{F2D9ED20-733F-4236-B422-288FD438E4E4}" dt="2024-09-15T13:37:48.234" v="1863" actId="14100"/>
          <ac:spMkLst>
            <pc:docMk/>
            <pc:sldMk cId="625807510" sldId="264"/>
            <ac:spMk id="2" creationId="{E4FDE673-26B6-ADA2-D2C8-AF0A9B031AAA}"/>
          </ac:spMkLst>
        </pc:spChg>
        <pc:spChg chg="del mod">
          <ac:chgData name="janani annamalai" userId="187bbb541d1a0ccc" providerId="LiveId" clId="{F2D9ED20-733F-4236-B422-288FD438E4E4}" dt="2024-09-15T11:45:47.312" v="718"/>
          <ac:spMkLst>
            <pc:docMk/>
            <pc:sldMk cId="625807510" sldId="264"/>
            <ac:spMk id="3" creationId="{94894EB5-8601-B169-ED69-BB8CF8FC343C}"/>
          </ac:spMkLst>
        </pc:spChg>
        <pc:spChg chg="add del mod">
          <ac:chgData name="janani annamalai" userId="187bbb541d1a0ccc" providerId="LiveId" clId="{F2D9ED20-733F-4236-B422-288FD438E4E4}" dt="2024-09-15T11:46:30.452" v="722"/>
          <ac:spMkLst>
            <pc:docMk/>
            <pc:sldMk cId="625807510" sldId="264"/>
            <ac:spMk id="6" creationId="{DA815944-CD53-82C2-DBE5-D1E015D60FEB}"/>
          </ac:spMkLst>
        </pc:spChg>
        <pc:spChg chg="add del mod">
          <ac:chgData name="janani annamalai" userId="187bbb541d1a0ccc" providerId="LiveId" clId="{F2D9ED20-733F-4236-B422-288FD438E4E4}" dt="2024-09-15T11:47:37.106" v="737"/>
          <ac:spMkLst>
            <pc:docMk/>
            <pc:sldMk cId="625807510" sldId="264"/>
            <ac:spMk id="9" creationId="{37E4954B-E3EE-C57B-4ECC-63C80E967340}"/>
          </ac:spMkLst>
        </pc:spChg>
        <pc:spChg chg="add del mod">
          <ac:chgData name="janani annamalai" userId="187bbb541d1a0ccc" providerId="LiveId" clId="{F2D9ED20-733F-4236-B422-288FD438E4E4}" dt="2024-09-15T11:48:22.244" v="742"/>
          <ac:spMkLst>
            <pc:docMk/>
            <pc:sldMk cId="625807510" sldId="264"/>
            <ac:spMk id="12" creationId="{85D5A414-1762-6472-9ED9-01DBE451F032}"/>
          </ac:spMkLst>
        </pc:spChg>
        <pc:graphicFrameChg chg="add del mod modGraphic">
          <ac:chgData name="janani annamalai" userId="187bbb541d1a0ccc" providerId="LiveId" clId="{F2D9ED20-733F-4236-B422-288FD438E4E4}" dt="2024-09-15T11:46:01.368" v="721" actId="478"/>
          <ac:graphicFrameMkLst>
            <pc:docMk/>
            <pc:sldMk cId="625807510" sldId="264"/>
            <ac:graphicFrameMk id="4" creationId="{735DDFBC-3860-384D-C2CE-D6B5FFFCB228}"/>
          </ac:graphicFrameMkLst>
        </pc:graphicFrameChg>
        <pc:graphicFrameChg chg="add del mod modGraphic">
          <ac:chgData name="janani annamalai" userId="187bbb541d1a0ccc" providerId="LiveId" clId="{F2D9ED20-733F-4236-B422-288FD438E4E4}" dt="2024-09-15T11:47:14.621" v="736" actId="478"/>
          <ac:graphicFrameMkLst>
            <pc:docMk/>
            <pc:sldMk cId="625807510" sldId="264"/>
            <ac:graphicFrameMk id="7" creationId="{56994739-B750-1733-0280-10278A40BF0F}"/>
          </ac:graphicFrameMkLst>
        </pc:graphicFrameChg>
        <pc:graphicFrameChg chg="add del mod modGraphic">
          <ac:chgData name="janani annamalai" userId="187bbb541d1a0ccc" providerId="LiveId" clId="{F2D9ED20-733F-4236-B422-288FD438E4E4}" dt="2024-09-15T11:47:59.166" v="741" actId="478"/>
          <ac:graphicFrameMkLst>
            <pc:docMk/>
            <pc:sldMk cId="625807510" sldId="264"/>
            <ac:graphicFrameMk id="10" creationId="{7F5EA288-3921-56BC-3B12-C1370B4B7C5A}"/>
          </ac:graphicFrameMkLst>
        </pc:graphicFrameChg>
        <pc:graphicFrameChg chg="add mod modGraphic">
          <ac:chgData name="janani annamalai" userId="187bbb541d1a0ccc" providerId="LiveId" clId="{F2D9ED20-733F-4236-B422-288FD438E4E4}" dt="2024-09-15T11:48:37.731" v="745" actId="14100"/>
          <ac:graphicFrameMkLst>
            <pc:docMk/>
            <pc:sldMk cId="625807510" sldId="264"/>
            <ac:graphicFrameMk id="13" creationId="{FAA23B29-EF1A-AB18-8C52-42E16C2381A6}"/>
          </ac:graphicFrameMkLst>
        </pc:graphicFrameChg>
      </pc:sldChg>
      <pc:sldChg chg="modSp new mod">
        <pc:chgData name="janani annamalai" userId="187bbb541d1a0ccc" providerId="LiveId" clId="{F2D9ED20-733F-4236-B422-288FD438E4E4}" dt="2024-09-15T13:38:04.459" v="1865"/>
        <pc:sldMkLst>
          <pc:docMk/>
          <pc:sldMk cId="2948592172" sldId="265"/>
        </pc:sldMkLst>
        <pc:spChg chg="mod">
          <ac:chgData name="janani annamalai" userId="187bbb541d1a0ccc" providerId="LiveId" clId="{F2D9ED20-733F-4236-B422-288FD438E4E4}" dt="2024-09-15T13:38:04.459" v="1865"/>
          <ac:spMkLst>
            <pc:docMk/>
            <pc:sldMk cId="2948592172" sldId="265"/>
            <ac:spMk id="2" creationId="{8AF4F500-B64F-924A-225F-7FE8F505F48F}"/>
          </ac:spMkLst>
        </pc:spChg>
        <pc:spChg chg="mod">
          <ac:chgData name="janani annamalai" userId="187bbb541d1a0ccc" providerId="LiveId" clId="{F2D9ED20-733F-4236-B422-288FD438E4E4}" dt="2024-09-15T12:25:17.777" v="997" actId="20577"/>
          <ac:spMkLst>
            <pc:docMk/>
            <pc:sldMk cId="2948592172" sldId="265"/>
            <ac:spMk id="3" creationId="{FD381055-1FCE-8578-1E83-C5E7E71F5FF5}"/>
          </ac:spMkLst>
        </pc:spChg>
      </pc:sldChg>
      <pc:sldChg chg="addSp delSp modSp new mod">
        <pc:chgData name="janani annamalai" userId="187bbb541d1a0ccc" providerId="LiveId" clId="{F2D9ED20-733F-4236-B422-288FD438E4E4}" dt="2024-09-15T13:38:39.737" v="1869" actId="14100"/>
        <pc:sldMkLst>
          <pc:docMk/>
          <pc:sldMk cId="3469224654" sldId="266"/>
        </pc:sldMkLst>
        <pc:spChg chg="mod">
          <ac:chgData name="janani annamalai" userId="187bbb541d1a0ccc" providerId="LiveId" clId="{F2D9ED20-733F-4236-B422-288FD438E4E4}" dt="2024-09-15T13:38:39.737" v="1869" actId="14100"/>
          <ac:spMkLst>
            <pc:docMk/>
            <pc:sldMk cId="3469224654" sldId="266"/>
            <ac:spMk id="2" creationId="{BFD62C1C-76AE-FA11-63E6-39D8184844EB}"/>
          </ac:spMkLst>
        </pc:spChg>
        <pc:spChg chg="del mod">
          <ac:chgData name="janani annamalai" userId="187bbb541d1a0ccc" providerId="LiveId" clId="{F2D9ED20-733F-4236-B422-288FD438E4E4}" dt="2024-09-15T12:07:26.812" v="828" actId="931"/>
          <ac:spMkLst>
            <pc:docMk/>
            <pc:sldMk cId="3469224654" sldId="266"/>
            <ac:spMk id="3" creationId="{78AA6CF3-BBA2-A13E-9588-6BEE63951B9D}"/>
          </ac:spMkLst>
        </pc:spChg>
        <pc:picChg chg="add mod">
          <ac:chgData name="janani annamalai" userId="187bbb541d1a0ccc" providerId="LiveId" clId="{F2D9ED20-733F-4236-B422-288FD438E4E4}" dt="2024-09-15T12:07:35.975" v="830" actId="14100"/>
          <ac:picMkLst>
            <pc:docMk/>
            <pc:sldMk cId="3469224654" sldId="266"/>
            <ac:picMk id="5" creationId="{8939A1D3-23BB-61D7-56C6-8FE46B8EC60C}"/>
          </ac:picMkLst>
        </pc:picChg>
      </pc:sldChg>
      <pc:sldChg chg="addSp delSp modSp new mod">
        <pc:chgData name="janani annamalai" userId="187bbb541d1a0ccc" providerId="LiveId" clId="{F2D9ED20-733F-4236-B422-288FD438E4E4}" dt="2024-09-15T13:39:01.393" v="1872"/>
        <pc:sldMkLst>
          <pc:docMk/>
          <pc:sldMk cId="1201026902" sldId="267"/>
        </pc:sldMkLst>
        <pc:spChg chg="mod">
          <ac:chgData name="janani annamalai" userId="187bbb541d1a0ccc" providerId="LiveId" clId="{F2D9ED20-733F-4236-B422-288FD438E4E4}" dt="2024-09-15T13:39:01.393" v="1872"/>
          <ac:spMkLst>
            <pc:docMk/>
            <pc:sldMk cId="1201026902" sldId="267"/>
            <ac:spMk id="2" creationId="{BBF733AF-D02B-A21E-8B82-7E73D34F592D}"/>
          </ac:spMkLst>
        </pc:spChg>
        <pc:spChg chg="del mod">
          <ac:chgData name="janani annamalai" userId="187bbb541d1a0ccc" providerId="LiveId" clId="{F2D9ED20-733F-4236-B422-288FD438E4E4}" dt="2024-09-15T12:22:43.548" v="853" actId="931"/>
          <ac:spMkLst>
            <pc:docMk/>
            <pc:sldMk cId="1201026902" sldId="267"/>
            <ac:spMk id="3" creationId="{BB095A83-107B-02AD-5930-51E61B7D2F9A}"/>
          </ac:spMkLst>
        </pc:spChg>
        <pc:picChg chg="add mod">
          <ac:chgData name="janani annamalai" userId="187bbb541d1a0ccc" providerId="LiveId" clId="{F2D9ED20-733F-4236-B422-288FD438E4E4}" dt="2024-09-15T12:22:54.969" v="856" actId="14100"/>
          <ac:picMkLst>
            <pc:docMk/>
            <pc:sldMk cId="1201026902" sldId="267"/>
            <ac:picMk id="5" creationId="{9C65D873-9D18-58F2-AC12-A8AB16C7A009}"/>
          </ac:picMkLst>
        </pc:picChg>
      </pc:sldChg>
      <pc:sldChg chg="addSp delSp modSp new mod">
        <pc:chgData name="janani annamalai" userId="187bbb541d1a0ccc" providerId="LiveId" clId="{F2D9ED20-733F-4236-B422-288FD438E4E4}" dt="2024-09-15T13:39:17.269" v="1875"/>
        <pc:sldMkLst>
          <pc:docMk/>
          <pc:sldMk cId="3388048031" sldId="268"/>
        </pc:sldMkLst>
        <pc:spChg chg="mod">
          <ac:chgData name="janani annamalai" userId="187bbb541d1a0ccc" providerId="LiveId" clId="{F2D9ED20-733F-4236-B422-288FD438E4E4}" dt="2024-09-15T13:39:17.269" v="1875"/>
          <ac:spMkLst>
            <pc:docMk/>
            <pc:sldMk cId="3388048031" sldId="268"/>
            <ac:spMk id="2" creationId="{20B0DE2F-D420-C4C3-DA6B-BCB0B18E43AD}"/>
          </ac:spMkLst>
        </pc:spChg>
        <pc:spChg chg="add del mod">
          <ac:chgData name="janani annamalai" userId="187bbb541d1a0ccc" providerId="LiveId" clId="{F2D9ED20-733F-4236-B422-288FD438E4E4}" dt="2024-09-15T12:28:24.145" v="1055" actId="207"/>
          <ac:spMkLst>
            <pc:docMk/>
            <pc:sldMk cId="3388048031" sldId="268"/>
            <ac:spMk id="3" creationId="{C4C3DB1D-956A-0DA6-C72B-F7014364FB77}"/>
          </ac:spMkLst>
        </pc:spChg>
        <pc:spChg chg="add mod">
          <ac:chgData name="janani annamalai" userId="187bbb541d1a0ccc" providerId="LiveId" clId="{F2D9ED20-733F-4236-B422-288FD438E4E4}" dt="2024-09-15T12:27:37.949" v="1044"/>
          <ac:spMkLst>
            <pc:docMk/>
            <pc:sldMk cId="3388048031" sldId="268"/>
            <ac:spMk id="4" creationId="{F5B643AC-3012-464F-4DF3-E9D6D3A1467A}"/>
          </ac:spMkLst>
        </pc:spChg>
      </pc:sldChg>
      <pc:sldChg chg="addSp delSp modSp new mod">
        <pc:chgData name="janani annamalai" userId="187bbb541d1a0ccc" providerId="LiveId" clId="{F2D9ED20-733F-4236-B422-288FD438E4E4}" dt="2024-09-15T13:39:48.318" v="1879" actId="207"/>
        <pc:sldMkLst>
          <pc:docMk/>
          <pc:sldMk cId="4009825047" sldId="269"/>
        </pc:sldMkLst>
        <pc:spChg chg="mod">
          <ac:chgData name="janani annamalai" userId="187bbb541d1a0ccc" providerId="LiveId" clId="{F2D9ED20-733F-4236-B422-288FD438E4E4}" dt="2024-09-15T12:40:26.361" v="1160" actId="122"/>
          <ac:spMkLst>
            <pc:docMk/>
            <pc:sldMk cId="4009825047" sldId="269"/>
            <ac:spMk id="2" creationId="{7B6ACD6A-71EF-F566-EC8C-782EE6633E91}"/>
          </ac:spMkLst>
        </pc:spChg>
        <pc:spChg chg="del mod">
          <ac:chgData name="janani annamalai" userId="187bbb541d1a0ccc" providerId="LiveId" clId="{F2D9ED20-733F-4236-B422-288FD438E4E4}" dt="2024-09-15T12:32:31.767" v="1087" actId="3680"/>
          <ac:spMkLst>
            <pc:docMk/>
            <pc:sldMk cId="4009825047" sldId="269"/>
            <ac:spMk id="3" creationId="{61FE8CB1-D96A-3310-D91D-34EF5C421FC7}"/>
          </ac:spMkLst>
        </pc:spChg>
        <pc:graphicFrameChg chg="add mod ord modGraphic">
          <ac:chgData name="janani annamalai" userId="187bbb541d1a0ccc" providerId="LiveId" clId="{F2D9ED20-733F-4236-B422-288FD438E4E4}" dt="2024-09-15T13:39:48.318" v="1879" actId="207"/>
          <ac:graphicFrameMkLst>
            <pc:docMk/>
            <pc:sldMk cId="4009825047" sldId="269"/>
            <ac:graphicFrameMk id="4" creationId="{AE515A8E-75DE-B32B-AEA1-CD3DB746D846}"/>
          </ac:graphicFrameMkLst>
        </pc:graphicFrameChg>
      </pc:sldChg>
      <pc:sldChg chg="modSp new mod">
        <pc:chgData name="janani annamalai" userId="187bbb541d1a0ccc" providerId="LiveId" clId="{F2D9ED20-733F-4236-B422-288FD438E4E4}" dt="2024-09-15T12:47:09.726" v="1480" actId="20577"/>
        <pc:sldMkLst>
          <pc:docMk/>
          <pc:sldMk cId="2197949697" sldId="270"/>
        </pc:sldMkLst>
        <pc:spChg chg="mod">
          <ac:chgData name="janani annamalai" userId="187bbb541d1a0ccc" providerId="LiveId" clId="{F2D9ED20-733F-4236-B422-288FD438E4E4}" dt="2024-09-15T12:41:59.845" v="1175" actId="122"/>
          <ac:spMkLst>
            <pc:docMk/>
            <pc:sldMk cId="2197949697" sldId="270"/>
            <ac:spMk id="2" creationId="{B5A586F7-FE80-112C-4353-F6F86686A251}"/>
          </ac:spMkLst>
        </pc:spChg>
        <pc:spChg chg="mod">
          <ac:chgData name="janani annamalai" userId="187bbb541d1a0ccc" providerId="LiveId" clId="{F2D9ED20-733F-4236-B422-288FD438E4E4}" dt="2024-09-15T12:47:09.726" v="1480" actId="20577"/>
          <ac:spMkLst>
            <pc:docMk/>
            <pc:sldMk cId="2197949697" sldId="270"/>
            <ac:spMk id="3" creationId="{C06929FC-8383-BF76-18E3-399A8A690842}"/>
          </ac:spMkLst>
        </pc:spChg>
      </pc:sldChg>
      <pc:sldChg chg="modSp new mod">
        <pc:chgData name="janani annamalai" userId="187bbb541d1a0ccc" providerId="LiveId" clId="{F2D9ED20-733F-4236-B422-288FD438E4E4}" dt="2024-09-15T13:10:36.432" v="1534" actId="20577"/>
        <pc:sldMkLst>
          <pc:docMk/>
          <pc:sldMk cId="3268926033" sldId="271"/>
        </pc:sldMkLst>
        <pc:spChg chg="mod">
          <ac:chgData name="janani annamalai" userId="187bbb541d1a0ccc" providerId="LiveId" clId="{F2D9ED20-733F-4236-B422-288FD438E4E4}" dt="2024-09-15T13:10:36.432" v="1534" actId="20577"/>
          <ac:spMkLst>
            <pc:docMk/>
            <pc:sldMk cId="3268926033" sldId="271"/>
            <ac:spMk id="2" creationId="{A4FDB622-0E39-80E4-3FA5-5282B4CB5E0E}"/>
          </ac:spMkLst>
        </pc:spChg>
        <pc:spChg chg="mod">
          <ac:chgData name="janani annamalai" userId="187bbb541d1a0ccc" providerId="LiveId" clId="{F2D9ED20-733F-4236-B422-288FD438E4E4}" dt="2024-09-15T13:09:01.569" v="1514"/>
          <ac:spMkLst>
            <pc:docMk/>
            <pc:sldMk cId="3268926033" sldId="271"/>
            <ac:spMk id="3" creationId="{05D9A7FC-0A09-21D5-C2AE-981D1B08B6D8}"/>
          </ac:spMkLst>
        </pc:spChg>
      </pc:sldChg>
      <pc:sldChg chg="addSp delSp modSp new mod">
        <pc:chgData name="janani annamalai" userId="187bbb541d1a0ccc" providerId="LiveId" clId="{F2D9ED20-733F-4236-B422-288FD438E4E4}" dt="2024-09-15T13:15:09.929" v="1597" actId="20577"/>
        <pc:sldMkLst>
          <pc:docMk/>
          <pc:sldMk cId="2069351554" sldId="272"/>
        </pc:sldMkLst>
        <pc:spChg chg="mod">
          <ac:chgData name="janani annamalai" userId="187bbb541d1a0ccc" providerId="LiveId" clId="{F2D9ED20-733F-4236-B422-288FD438E4E4}" dt="2024-09-15T13:11:05.430" v="1569" actId="14100"/>
          <ac:spMkLst>
            <pc:docMk/>
            <pc:sldMk cId="2069351554" sldId="272"/>
            <ac:spMk id="2" creationId="{991B360E-9F85-1E3F-E0AD-5C8009091D1F}"/>
          </ac:spMkLst>
        </pc:spChg>
        <pc:spChg chg="add del mod">
          <ac:chgData name="janani annamalai" userId="187bbb541d1a0ccc" providerId="LiveId" clId="{F2D9ED20-733F-4236-B422-288FD438E4E4}" dt="2024-09-15T13:15:09.929" v="1597" actId="20577"/>
          <ac:spMkLst>
            <pc:docMk/>
            <pc:sldMk cId="2069351554" sldId="272"/>
            <ac:spMk id="3" creationId="{6276C9F7-BA89-A793-FD24-68EF7A8BB27E}"/>
          </ac:spMkLst>
        </pc:spChg>
        <pc:spChg chg="add mod">
          <ac:chgData name="janani annamalai" userId="187bbb541d1a0ccc" providerId="LiveId" clId="{F2D9ED20-733F-4236-B422-288FD438E4E4}" dt="2024-09-15T13:12:10.591" v="1574"/>
          <ac:spMkLst>
            <pc:docMk/>
            <pc:sldMk cId="2069351554" sldId="272"/>
            <ac:spMk id="4" creationId="{14E2A418-491A-E4E0-DCEC-F417E4623403}"/>
          </ac:spMkLst>
        </pc:spChg>
        <pc:spChg chg="add">
          <ac:chgData name="janani annamalai" userId="187bbb541d1a0ccc" providerId="LiveId" clId="{F2D9ED20-733F-4236-B422-288FD438E4E4}" dt="2024-09-15T13:12:27.582" v="1578"/>
          <ac:spMkLst>
            <pc:docMk/>
            <pc:sldMk cId="2069351554" sldId="272"/>
            <ac:spMk id="5" creationId="{418B48E8-1557-FACB-1CBC-FD53CDC80580}"/>
          </ac:spMkLst>
        </pc:spChg>
        <pc:spChg chg="add mod">
          <ac:chgData name="janani annamalai" userId="187bbb541d1a0ccc" providerId="LiveId" clId="{F2D9ED20-733F-4236-B422-288FD438E4E4}" dt="2024-09-15T13:12:40.840" v="1581"/>
          <ac:spMkLst>
            <pc:docMk/>
            <pc:sldMk cId="2069351554" sldId="272"/>
            <ac:spMk id="6" creationId="{7F3AB624-C358-25BF-199B-7C619826FB25}"/>
          </ac:spMkLst>
        </pc:spChg>
        <pc:spChg chg="add">
          <ac:chgData name="janani annamalai" userId="187bbb541d1a0ccc" providerId="LiveId" clId="{F2D9ED20-733F-4236-B422-288FD438E4E4}" dt="2024-09-15T13:12:48.311" v="1583"/>
          <ac:spMkLst>
            <pc:docMk/>
            <pc:sldMk cId="2069351554" sldId="272"/>
            <ac:spMk id="7" creationId="{495DBE77-AC70-F471-1D66-DDCD0CF6BBE9}"/>
          </ac:spMkLst>
        </pc:spChg>
        <pc:spChg chg="add">
          <ac:chgData name="janani annamalai" userId="187bbb541d1a0ccc" providerId="LiveId" clId="{F2D9ED20-733F-4236-B422-288FD438E4E4}" dt="2024-09-15T13:13:40.799" v="1587"/>
          <ac:spMkLst>
            <pc:docMk/>
            <pc:sldMk cId="2069351554" sldId="272"/>
            <ac:spMk id="8" creationId="{A203F453-B27D-3630-CC43-1FDF3A755DBD}"/>
          </ac:spMkLst>
        </pc:spChg>
        <pc:spChg chg="add">
          <ac:chgData name="janani annamalai" userId="187bbb541d1a0ccc" providerId="LiveId" clId="{F2D9ED20-733F-4236-B422-288FD438E4E4}" dt="2024-09-15T13:13:49.705" v="1589"/>
          <ac:spMkLst>
            <pc:docMk/>
            <pc:sldMk cId="2069351554" sldId="272"/>
            <ac:spMk id="9" creationId="{09A53149-E0F8-8387-9E17-153B33368D10}"/>
          </ac:spMkLst>
        </pc:spChg>
      </pc:sldChg>
      <pc:sldChg chg="modSp new mod">
        <pc:chgData name="janani annamalai" userId="187bbb541d1a0ccc" providerId="LiveId" clId="{F2D9ED20-733F-4236-B422-288FD438E4E4}" dt="2024-09-15T13:17:47.351" v="1638" actId="20577"/>
        <pc:sldMkLst>
          <pc:docMk/>
          <pc:sldMk cId="692970010" sldId="273"/>
        </pc:sldMkLst>
        <pc:spChg chg="mod">
          <ac:chgData name="janani annamalai" userId="187bbb541d1a0ccc" providerId="LiveId" clId="{F2D9ED20-733F-4236-B422-288FD438E4E4}" dt="2024-09-15T13:16:05.908" v="1631" actId="122"/>
          <ac:spMkLst>
            <pc:docMk/>
            <pc:sldMk cId="692970010" sldId="273"/>
            <ac:spMk id="2" creationId="{463F9A55-BB44-0613-73F9-AF012AD54CBE}"/>
          </ac:spMkLst>
        </pc:spChg>
        <pc:spChg chg="mod">
          <ac:chgData name="janani annamalai" userId="187bbb541d1a0ccc" providerId="LiveId" clId="{F2D9ED20-733F-4236-B422-288FD438E4E4}" dt="2024-09-15T13:17:47.351" v="1638" actId="20577"/>
          <ac:spMkLst>
            <pc:docMk/>
            <pc:sldMk cId="692970010" sldId="273"/>
            <ac:spMk id="3" creationId="{DF343829-F62E-09C1-8900-57E4FA008975}"/>
          </ac:spMkLst>
        </pc:spChg>
      </pc:sldChg>
      <pc:sldChg chg="addSp delSp modSp new mod">
        <pc:chgData name="janani annamalai" userId="187bbb541d1a0ccc" providerId="LiveId" clId="{F2D9ED20-733F-4236-B422-288FD438E4E4}" dt="2024-09-15T13:19:20.932" v="1666" actId="20577"/>
        <pc:sldMkLst>
          <pc:docMk/>
          <pc:sldMk cId="2619462190" sldId="274"/>
        </pc:sldMkLst>
        <pc:spChg chg="mod">
          <ac:chgData name="janani annamalai" userId="187bbb541d1a0ccc" providerId="LiveId" clId="{F2D9ED20-733F-4236-B422-288FD438E4E4}" dt="2024-09-15T13:18:07.897" v="1650" actId="14100"/>
          <ac:spMkLst>
            <pc:docMk/>
            <pc:sldMk cId="2619462190" sldId="274"/>
            <ac:spMk id="2" creationId="{DAD2823A-A6D5-0EC4-07B1-0E60B3C4692B}"/>
          </ac:spMkLst>
        </pc:spChg>
        <pc:spChg chg="add del mod">
          <ac:chgData name="janani annamalai" userId="187bbb541d1a0ccc" providerId="LiveId" clId="{F2D9ED20-733F-4236-B422-288FD438E4E4}" dt="2024-09-15T13:19:20.932" v="1666" actId="20577"/>
          <ac:spMkLst>
            <pc:docMk/>
            <pc:sldMk cId="2619462190" sldId="274"/>
            <ac:spMk id="3" creationId="{8E2809A1-756E-CE83-08DA-9747FC329656}"/>
          </ac:spMkLst>
        </pc:spChg>
        <pc:spChg chg="add mod">
          <ac:chgData name="janani annamalai" userId="187bbb541d1a0ccc" providerId="LiveId" clId="{F2D9ED20-733F-4236-B422-288FD438E4E4}" dt="2024-09-15T13:18:41.591" v="1656"/>
          <ac:spMkLst>
            <pc:docMk/>
            <pc:sldMk cId="2619462190" sldId="274"/>
            <ac:spMk id="4" creationId="{3BCA03D1-5B32-3E9B-CC92-E80E923C7547}"/>
          </ac:spMkLst>
        </pc:spChg>
      </pc:sldChg>
      <pc:sldChg chg="modSp new mod">
        <pc:chgData name="janani annamalai" userId="187bbb541d1a0ccc" providerId="LiveId" clId="{F2D9ED20-733F-4236-B422-288FD438E4E4}" dt="2024-09-15T13:24:18.768" v="1717" actId="207"/>
        <pc:sldMkLst>
          <pc:docMk/>
          <pc:sldMk cId="2513625211" sldId="275"/>
        </pc:sldMkLst>
        <pc:spChg chg="mod">
          <ac:chgData name="janani annamalai" userId="187bbb541d1a0ccc" providerId="LiveId" clId="{F2D9ED20-733F-4236-B422-288FD438E4E4}" dt="2024-09-15T13:19:59.711" v="1701" actId="14100"/>
          <ac:spMkLst>
            <pc:docMk/>
            <pc:sldMk cId="2513625211" sldId="275"/>
            <ac:spMk id="2" creationId="{D1BE9841-812B-3E3B-FC11-E719E112B89F}"/>
          </ac:spMkLst>
        </pc:spChg>
        <pc:spChg chg="mod">
          <ac:chgData name="janani annamalai" userId="187bbb541d1a0ccc" providerId="LiveId" clId="{F2D9ED20-733F-4236-B422-288FD438E4E4}" dt="2024-09-15T13:24:18.768" v="1717" actId="207"/>
          <ac:spMkLst>
            <pc:docMk/>
            <pc:sldMk cId="2513625211" sldId="275"/>
            <ac:spMk id="3" creationId="{8C61C451-FA7E-DF0C-5CED-9DE0A81FB144}"/>
          </ac:spMkLst>
        </pc:spChg>
      </pc:sldChg>
      <pc:sldChg chg="delSp modSp new mod">
        <pc:chgData name="janani annamalai" userId="187bbb541d1a0ccc" providerId="LiveId" clId="{F2D9ED20-733F-4236-B422-288FD438E4E4}" dt="2024-09-15T13:26:28.843" v="1735" actId="20577"/>
        <pc:sldMkLst>
          <pc:docMk/>
          <pc:sldMk cId="3747599970" sldId="276"/>
        </pc:sldMkLst>
        <pc:spChg chg="del mod">
          <ac:chgData name="janani annamalai" userId="187bbb541d1a0ccc" providerId="LiveId" clId="{F2D9ED20-733F-4236-B422-288FD438E4E4}" dt="2024-09-15T13:24:58.388" v="1721" actId="478"/>
          <ac:spMkLst>
            <pc:docMk/>
            <pc:sldMk cId="3747599970" sldId="276"/>
            <ac:spMk id="2" creationId="{1F2BC238-04D0-F0A5-6CB1-34CCACF28F6D}"/>
          </ac:spMkLst>
        </pc:spChg>
        <pc:spChg chg="mod">
          <ac:chgData name="janani annamalai" userId="187bbb541d1a0ccc" providerId="LiveId" clId="{F2D9ED20-733F-4236-B422-288FD438E4E4}" dt="2024-09-15T13:26:28.843" v="1735" actId="20577"/>
          <ac:spMkLst>
            <pc:docMk/>
            <pc:sldMk cId="3747599970" sldId="276"/>
            <ac:spMk id="3" creationId="{C8103AE1-066E-60B3-AF39-7666C560DFBC}"/>
          </ac:spMkLst>
        </pc:spChg>
      </pc:sldChg>
      <pc:sldChg chg="addSp delSp modSp new mod">
        <pc:chgData name="janani annamalai" userId="187bbb541d1a0ccc" providerId="LiveId" clId="{F2D9ED20-733F-4236-B422-288FD438E4E4}" dt="2024-09-15T13:29:55.750" v="1799" actId="113"/>
        <pc:sldMkLst>
          <pc:docMk/>
          <pc:sldMk cId="675743076" sldId="277"/>
        </pc:sldMkLst>
        <pc:spChg chg="del mod">
          <ac:chgData name="janani annamalai" userId="187bbb541d1a0ccc" providerId="LiveId" clId="{F2D9ED20-733F-4236-B422-288FD438E4E4}" dt="2024-09-15T13:26:39.817" v="1739" actId="478"/>
          <ac:spMkLst>
            <pc:docMk/>
            <pc:sldMk cId="675743076" sldId="277"/>
            <ac:spMk id="2" creationId="{1B2DB6EA-116B-2281-DA94-42E034E431FB}"/>
          </ac:spMkLst>
        </pc:spChg>
        <pc:spChg chg="mod">
          <ac:chgData name="janani annamalai" userId="187bbb541d1a0ccc" providerId="LiveId" clId="{F2D9ED20-733F-4236-B422-288FD438E4E4}" dt="2024-09-15T13:29:55.750" v="1799" actId="113"/>
          <ac:spMkLst>
            <pc:docMk/>
            <pc:sldMk cId="675743076" sldId="277"/>
            <ac:spMk id="3" creationId="{4C019838-45C9-57BA-B0AC-C006F9FCE516}"/>
          </ac:spMkLst>
        </pc:spChg>
        <pc:spChg chg="add">
          <ac:chgData name="janani annamalai" userId="187bbb541d1a0ccc" providerId="LiveId" clId="{F2D9ED20-733F-4236-B422-288FD438E4E4}" dt="2024-09-15T13:28:09.284" v="1752"/>
          <ac:spMkLst>
            <pc:docMk/>
            <pc:sldMk cId="675743076" sldId="277"/>
            <ac:spMk id="4" creationId="{69E7B7F0-DE2D-E4B2-10D3-EAB4F824DC00}"/>
          </ac:spMkLst>
        </pc:spChg>
        <pc:spChg chg="add">
          <ac:chgData name="janani annamalai" userId="187bbb541d1a0ccc" providerId="LiveId" clId="{F2D9ED20-733F-4236-B422-288FD438E4E4}" dt="2024-09-15T13:28:19.833" v="1753"/>
          <ac:spMkLst>
            <pc:docMk/>
            <pc:sldMk cId="675743076" sldId="277"/>
            <ac:spMk id="5" creationId="{C3367B98-C958-4097-A626-38172F0C99B6}"/>
          </ac:spMkLst>
        </pc:spChg>
        <pc:spChg chg="add">
          <ac:chgData name="janani annamalai" userId="187bbb541d1a0ccc" providerId="LiveId" clId="{F2D9ED20-733F-4236-B422-288FD438E4E4}" dt="2024-09-15T13:28:29.590" v="1755"/>
          <ac:spMkLst>
            <pc:docMk/>
            <pc:sldMk cId="675743076" sldId="277"/>
            <ac:spMk id="6" creationId="{33276D05-C747-A4E7-F4B5-6180C77D2920}"/>
          </ac:spMkLst>
        </pc:spChg>
      </pc:sldChg>
      <pc:sldChg chg="delSp modSp new mod">
        <pc:chgData name="janani annamalai" userId="187bbb541d1a0ccc" providerId="LiveId" clId="{F2D9ED20-733F-4236-B422-288FD438E4E4}" dt="2024-09-15T13:34:00.359" v="1833" actId="20577"/>
        <pc:sldMkLst>
          <pc:docMk/>
          <pc:sldMk cId="817909526" sldId="278"/>
        </pc:sldMkLst>
        <pc:spChg chg="del mod">
          <ac:chgData name="janani annamalai" userId="187bbb541d1a0ccc" providerId="LiveId" clId="{F2D9ED20-733F-4236-B422-288FD438E4E4}" dt="2024-09-15T13:30:07.247" v="1803" actId="478"/>
          <ac:spMkLst>
            <pc:docMk/>
            <pc:sldMk cId="817909526" sldId="278"/>
            <ac:spMk id="2" creationId="{F5860508-B929-94F1-F18F-5460773E444F}"/>
          </ac:spMkLst>
        </pc:spChg>
        <pc:spChg chg="mod">
          <ac:chgData name="janani annamalai" userId="187bbb541d1a0ccc" providerId="LiveId" clId="{F2D9ED20-733F-4236-B422-288FD438E4E4}" dt="2024-09-15T13:34:00.359" v="1833" actId="20577"/>
          <ac:spMkLst>
            <pc:docMk/>
            <pc:sldMk cId="817909526" sldId="278"/>
            <ac:spMk id="3" creationId="{59053D7D-C344-2A1E-E592-919058477155}"/>
          </ac:spMkLst>
        </pc:spChg>
      </pc:sldChg>
      <pc:sldChg chg="modSp new mod">
        <pc:chgData name="janani annamalai" userId="187bbb541d1a0ccc" providerId="LiveId" clId="{F2D9ED20-733F-4236-B422-288FD438E4E4}" dt="2024-09-15T13:48:42.542" v="1923" actId="207"/>
        <pc:sldMkLst>
          <pc:docMk/>
          <pc:sldMk cId="546332916" sldId="279"/>
        </pc:sldMkLst>
        <pc:spChg chg="mod">
          <ac:chgData name="janani annamalai" userId="187bbb541d1a0ccc" providerId="LiveId" clId="{F2D9ED20-733F-4236-B422-288FD438E4E4}" dt="2024-09-15T13:46:43.256" v="1905" actId="14100"/>
          <ac:spMkLst>
            <pc:docMk/>
            <pc:sldMk cId="546332916" sldId="279"/>
            <ac:spMk id="2" creationId="{A1164992-5D82-191A-2887-0A1D8D7C3C1D}"/>
          </ac:spMkLst>
        </pc:spChg>
        <pc:spChg chg="mod">
          <ac:chgData name="janani annamalai" userId="187bbb541d1a0ccc" providerId="LiveId" clId="{F2D9ED20-733F-4236-B422-288FD438E4E4}" dt="2024-09-15T13:48:42.542" v="1923" actId="207"/>
          <ac:spMkLst>
            <pc:docMk/>
            <pc:sldMk cId="546332916" sldId="279"/>
            <ac:spMk id="3" creationId="{2BF64A8B-E256-C176-4B3F-CEB0EB97A7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0479C-41D3-496F-BE99-564B0F0E328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1585-5B68-42F3-9F22-01A9680E5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8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D1585-5B68-42F3-9F22-01A9680E52F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5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D1585-5B68-42F3-9F22-01A9680E52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3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D1585-5B68-42F3-9F22-01A9680E52F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7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D1585-5B68-42F3-9F22-01A9680E52F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23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D1585-5B68-42F3-9F22-01A9680E52F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92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ACF1-2A60-212A-B954-46B247BA1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5624C-0394-2B09-7CF5-FFED9A405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EEDA-CFF8-4A3C-260E-86CA24FD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A0DD-52CF-FDE5-12EB-4CC4D8F8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09A31-5BE2-A717-49F4-5EA1A800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0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A961-D768-688C-0D08-82928081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A887C-0F2D-413F-2D98-C32CC37A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8617C-8372-0F9D-68EC-1DAE758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1938-A782-F5C1-4CA5-ADA3A5D4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C272-4654-5798-CE50-06B726FF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F981A-916F-4F80-F389-442756EB5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4C6B3-8470-81DA-14C8-CB4C30734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FC64-3A98-C9A7-B2D4-1C1F9536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A28C-D71F-B2CC-9E9B-49A1139D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F664-04E1-785E-F8EC-BD7E4F1F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245B-BA11-9896-9E29-A621BD9D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FA40-2AB7-A4FB-903D-AE3654C5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C8C3-7661-9BFA-7D36-64C78D30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47B4-C131-564C-7EFC-17411A60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BC322-A107-F041-5DFE-299C40B3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4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A0A4-31A7-0B1A-5110-527E14FA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ECF43-69D1-325E-0ECA-524651F2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D79B-2081-CD1B-1DA2-E1FDAEEF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DF39-C1AC-E911-594A-905657BC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9E66-5945-B0FE-87CB-85533617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85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0121-E572-1081-AABB-8285E127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F898-AE4A-9B00-167E-6E276DE3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E3C24-9A0C-B4E8-7A9D-6BA070F25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9B335-7055-EC64-630C-D53BD3D0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6A183-167B-38E1-B36F-43D3154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6729A-7C60-4CA5-2E02-1ECDC319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AE6B-DFEB-0ACE-532A-87DF07FE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9F19A-671A-DAC8-25B7-7E0122E54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9049C-CDB8-F9D0-4452-44523F646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3F1D2-B268-EE1F-FB47-0D1B0C144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245F7-07F1-CE84-3902-16E2D163F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A4ECA-4B39-F578-C7B8-3B08AE71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F96AC-4622-EE47-BE3A-A8CC0778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4C6AA-5DD0-A57F-60EC-CA506DD6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A4F2-B1F7-2750-8658-317FC87C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5BC93-D5D8-6653-4C96-2A114F42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BEBD4-31A6-9992-BB26-9586D6FA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CDA2A-2A67-402D-8251-98E1DACB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73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548B9-12A5-9A4B-D8C6-DA4F68D1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270E5-116E-19A2-0B9B-4E617AD6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4E14-C013-A3B0-EE5C-4E9EE9DC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2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F8D6-57F0-BCAB-5559-99CB4F0F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11E7-D639-C2C9-DCAE-2B1D3180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57C76-ADD1-71E9-9EEA-8579FFBD8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D7C9-90A8-B971-172F-29B03263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75151-A349-8514-E514-D6407D0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4FD2-0428-9DEA-E696-D9E4EE44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6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393C-4236-7402-618B-BDC4CE76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CFF8F-5094-80FF-2591-73B53F59A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A255E-8D3E-E35A-0F30-9692CF4D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2BF57-5F5A-3DAF-FAD8-79795485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33087-2C89-12ED-64E8-649E3429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A5BE3-8164-FA67-A912-EF7DBFC7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0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D84FB-BB17-2EAA-7E73-E2BABB44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790B8-CB76-02F8-2E02-0A718115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61C9-3C88-9FF0-9120-4C71F30C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76E38-3CD0-4978-B31F-904D14D44CA4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B9FE-20F1-A1CA-5835-A9BF99E90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5230-798E-05E9-B95F-0108536AD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BBE80-CA20-4BD8-AA28-2296F4A77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0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2E17-8870-64DA-B162-F94A07218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4062"/>
            <a:ext cx="9144000" cy="1063625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D60093"/>
                </a:solidFill>
              </a:rPr>
              <a:t>BUSINESS PROJECT DOCUMENTATION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7311-A456-4937-6BF0-28F5BFAA4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975"/>
            <a:ext cx="9144000" cy="814387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rgbClr val="D60093"/>
                </a:solidFill>
              </a:rPr>
              <a:t>BY</a:t>
            </a:r>
          </a:p>
          <a:p>
            <a:pPr algn="r"/>
            <a:r>
              <a:rPr lang="en-IN" dirty="0">
                <a:solidFill>
                  <a:srgbClr val="D60093"/>
                </a:solidFill>
              </a:rPr>
              <a:t>KARTHIGA ELANGOVAN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06BF1C-3D15-900B-269C-4D8606203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81" y="2043905"/>
            <a:ext cx="5786438" cy="344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9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F500-B64F-924A-225F-7FE8F505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76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COMPETITORS OF MYNTRA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1055-1FCE-8578-1E83-C5E7E71F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366"/>
            <a:ext cx="10515600" cy="4952597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15171A"/>
                </a:solidFill>
                <a:effectLst/>
                <a:latin typeface="Inter"/>
              </a:rPr>
              <a:t>Some of the prominent competitors of Myntra are:</a:t>
            </a:r>
            <a:endParaRPr lang="en-US" b="0" i="0" dirty="0">
              <a:solidFill>
                <a:srgbClr val="15171A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5171A"/>
                </a:solidFill>
                <a:effectLst/>
                <a:latin typeface="Inter"/>
              </a:rPr>
              <a:t>LimeRoad</a:t>
            </a:r>
            <a:endParaRPr lang="en-US" b="0" i="0" dirty="0">
              <a:solidFill>
                <a:srgbClr val="15171A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171A"/>
                </a:solidFill>
                <a:latin typeface="Inter"/>
              </a:rPr>
              <a:t>Meesho</a:t>
            </a:r>
            <a:endParaRPr lang="en-US" b="0" i="0" dirty="0">
              <a:solidFill>
                <a:srgbClr val="15171A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Amazon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5171A"/>
                </a:solidFill>
                <a:effectLst/>
                <a:latin typeface="Inter"/>
              </a:rPr>
              <a:t>Ajio</a:t>
            </a:r>
            <a:endParaRPr lang="en-US" b="0" i="0" dirty="0">
              <a:solidFill>
                <a:srgbClr val="15171A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5171A"/>
                </a:solidFill>
                <a:latin typeface="Inter"/>
              </a:rPr>
              <a:t>Nykaa</a:t>
            </a:r>
            <a:endParaRPr lang="en-US" dirty="0">
              <a:solidFill>
                <a:srgbClr val="15171A"/>
              </a:solidFill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Tata </a:t>
            </a:r>
            <a:r>
              <a:rPr lang="en-US" b="0" i="0" dirty="0" err="1">
                <a:solidFill>
                  <a:srgbClr val="15171A"/>
                </a:solidFill>
                <a:effectLst/>
                <a:latin typeface="Inter"/>
              </a:rPr>
              <a:t>Cliq</a:t>
            </a:r>
            <a:endParaRPr lang="en-US" b="0" i="0" dirty="0">
              <a:solidFill>
                <a:srgbClr val="15171A"/>
              </a:solidFill>
              <a:effectLst/>
              <a:latin typeface="In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59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2C1C-76AE-FA11-63E6-39D81848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956"/>
            <a:ext cx="10515600" cy="278082"/>
          </a:xfrm>
        </p:spPr>
        <p:txBody>
          <a:bodyPr>
            <a:noAutofit/>
          </a:bodyPr>
          <a:lstStyle/>
          <a:p>
            <a:pPr algn="ctr"/>
            <a:r>
              <a:rPr lang="en-US" sz="3200" i="0" dirty="0">
                <a:solidFill>
                  <a:srgbClr val="D60093"/>
                </a:solidFill>
                <a:effectLst/>
                <a:latin typeface="Open Sans" panose="020F0502020204030204" pitchFamily="34" charset="0"/>
              </a:rPr>
              <a:t>MOST POPULAR ONLINE SHOPS IN INDIA AS OF JUNE 2024</a:t>
            </a:r>
            <a:endParaRPr lang="en-IN" sz="3200" dirty="0">
              <a:solidFill>
                <a:srgbClr val="D60093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9A1D3-23BB-61D7-56C6-8FE46B8EC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68363"/>
            <a:ext cx="8214215" cy="5811406"/>
          </a:xfrm>
        </p:spPr>
      </p:pic>
    </p:spTree>
    <p:extLst>
      <p:ext uri="{BB962C8B-B14F-4D97-AF65-F5344CB8AC3E}">
        <p14:creationId xmlns:p14="http://schemas.microsoft.com/office/powerpoint/2010/main" val="346922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33AF-D02B-A21E-8B82-7E73D34F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SEARCH TRAFFIC WITH COMPETITORS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5D873-9D18-58F2-AC12-A8AB16C7A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0861"/>
            <a:ext cx="10016201" cy="4959457"/>
          </a:xfrm>
        </p:spPr>
      </p:pic>
    </p:spTree>
    <p:extLst>
      <p:ext uri="{BB962C8B-B14F-4D97-AF65-F5344CB8AC3E}">
        <p14:creationId xmlns:p14="http://schemas.microsoft.com/office/powerpoint/2010/main" val="120102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DE2F-D420-C4C3-DA6B-BCB0B18E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TECHNOLOGY UTILIZATION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DB1D-956A-0DA6-C72B-F7014364F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878"/>
            <a:ext cx="10515600" cy="5061085"/>
          </a:xfrm>
        </p:spPr>
        <p:txBody>
          <a:bodyPr/>
          <a:lstStyle/>
          <a:p>
            <a:r>
              <a:rPr lang="en-IN" dirty="0">
                <a:solidFill>
                  <a:srgbClr val="D60093"/>
                </a:solidFill>
              </a:rPr>
              <a:t>AI and Data Analytics: </a:t>
            </a:r>
            <a:r>
              <a:rPr lang="en-IN" dirty="0"/>
              <a:t>Uses AI-driven recommendations and data analytics to offer personalized shopping experiences.</a:t>
            </a:r>
          </a:p>
          <a:p>
            <a:r>
              <a:rPr lang="en-IN" dirty="0">
                <a:solidFill>
                  <a:srgbClr val="D60093"/>
                </a:solidFill>
              </a:rPr>
              <a:t>Mobile App: </a:t>
            </a:r>
            <a:r>
              <a:rPr lang="en-IN" dirty="0"/>
              <a:t>Provides a user-friendly mobile app for seamless shopping, boosting customer engagement.</a:t>
            </a:r>
          </a:p>
          <a:p>
            <a:r>
              <a:rPr lang="en-IN" dirty="0">
                <a:solidFill>
                  <a:srgbClr val="D60093"/>
                </a:solidFill>
              </a:rPr>
              <a:t>AR and Virtual Try-On: </a:t>
            </a:r>
            <a:r>
              <a:rPr lang="en-IN" dirty="0"/>
              <a:t>Implements augmented reality (AR) features for virtual try-on, enhancing the online shopping experience.</a:t>
            </a:r>
          </a:p>
          <a:p>
            <a:r>
              <a:rPr lang="en-IN" dirty="0">
                <a:solidFill>
                  <a:srgbClr val="D60093"/>
                </a:solidFill>
              </a:rPr>
              <a:t>Cloud Computing: </a:t>
            </a:r>
            <a:r>
              <a:rPr lang="en-IN" dirty="0"/>
              <a:t>Leverages cloud infrastructure for scalability, secure data storage, and efficient operations.</a:t>
            </a:r>
          </a:p>
          <a:p>
            <a:r>
              <a:rPr lang="en-IN" dirty="0">
                <a:solidFill>
                  <a:srgbClr val="D60093"/>
                </a:solidFill>
              </a:rPr>
              <a:t>Automation in Logistics: </a:t>
            </a:r>
            <a:r>
              <a:rPr lang="en-IN" dirty="0"/>
              <a:t>Utilizes automation technologies for efficient inventory management, packaging, and delivery processes.</a:t>
            </a:r>
          </a:p>
        </p:txBody>
      </p:sp>
    </p:spTree>
    <p:extLst>
      <p:ext uri="{BB962C8B-B14F-4D97-AF65-F5344CB8AC3E}">
        <p14:creationId xmlns:p14="http://schemas.microsoft.com/office/powerpoint/2010/main" val="338804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CD6A-71EF-F566-EC8C-782EE663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7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SWOT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515A8E-75DE-B32B-AEA1-CD3DB746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408387"/>
              </p:ext>
            </p:extLst>
          </p:nvPr>
        </p:nvGraphicFramePr>
        <p:xfrm>
          <a:off x="838200" y="1270861"/>
          <a:ext cx="10515600" cy="52220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091396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69017044"/>
                    </a:ext>
                  </a:extLst>
                </a:gridCol>
              </a:tblGrid>
              <a:tr h="42880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D60093"/>
                          </a:solidFill>
                        </a:rPr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D60093"/>
                          </a:solidFill>
                        </a:rPr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70740"/>
                  </a:ext>
                </a:extLst>
              </a:tr>
              <a:tr h="740128">
                <a:tc>
                  <a:txBody>
                    <a:bodyPr/>
                    <a:lstStyle/>
                    <a:p>
                      <a:r>
                        <a:rPr lang="en-US" dirty="0"/>
                        <a:t>Strong brand recognition in Indian fashion eCommerce.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dependency on fashion industry trends.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98082"/>
                  </a:ext>
                </a:extLst>
              </a:tr>
              <a:tr h="428804">
                <a:tc>
                  <a:txBody>
                    <a:bodyPr/>
                    <a:lstStyle/>
                    <a:p>
                      <a:r>
                        <a:rPr lang="en-US" dirty="0"/>
                        <a:t>Wide range of Indian and global brands.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Intense competition from other online platforms.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30668"/>
                  </a:ext>
                </a:extLst>
              </a:tr>
              <a:tr h="740128">
                <a:tc>
                  <a:txBody>
                    <a:bodyPr/>
                    <a:lstStyle/>
                    <a:p>
                      <a:r>
                        <a:rPr lang="en-US" dirty="0"/>
                        <a:t>Advanced technology integration (AI, AR, data analytics).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Logistics challenges in remote areas.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05477"/>
                  </a:ext>
                </a:extLst>
              </a:tr>
              <a:tr h="428804">
                <a:tc>
                  <a:txBody>
                    <a:bodyPr/>
                    <a:lstStyle/>
                    <a:p>
                      <a:r>
                        <a:rPr lang="en-US" dirty="0"/>
                        <a:t>Strong mobile app and user interface.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presence in international markets.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69094"/>
                  </a:ext>
                </a:extLst>
              </a:tr>
              <a:tr h="42880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D60093"/>
                          </a:solidFill>
                        </a:rPr>
                        <a:t>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D60093"/>
                          </a:solidFill>
                        </a:rPr>
                        <a:t>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47833"/>
                  </a:ext>
                </a:extLst>
              </a:tr>
              <a:tr h="740128">
                <a:tc>
                  <a:txBody>
                    <a:bodyPr/>
                    <a:lstStyle/>
                    <a:p>
                      <a:r>
                        <a:rPr lang="en-US" dirty="0"/>
                        <a:t>Expansion into Tier 2 and Tier 3 cities in India.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Competition from global players like Amazon and Flipkart.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41956"/>
                  </a:ext>
                </a:extLst>
              </a:tr>
              <a:tr h="428804">
                <a:tc>
                  <a:txBody>
                    <a:bodyPr/>
                    <a:lstStyle/>
                    <a:p>
                      <a:r>
                        <a:rPr lang="en-US" dirty="0"/>
                        <a:t>Growth in fashion-conscious customer base.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Changing government regulations in eCommerce.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14772"/>
                  </a:ext>
                </a:extLst>
              </a:tr>
              <a:tr h="428804">
                <a:tc>
                  <a:txBody>
                    <a:bodyPr/>
                    <a:lstStyle/>
                    <a:p>
                      <a:r>
                        <a:rPr lang="en-US" dirty="0"/>
                        <a:t>Adoption of sustainable and eco-friendly products.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Supply chain disruptions or logistical issues.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71301"/>
                  </a:ext>
                </a:extLst>
              </a:tr>
              <a:tr h="428804">
                <a:tc>
                  <a:txBody>
                    <a:bodyPr/>
                    <a:lstStyle/>
                    <a:p>
                      <a:r>
                        <a:rPr lang="en-US" dirty="0"/>
                        <a:t>Leveraging social commerce and influencer marketing.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 downturns affecting purchasing power.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9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82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86F7-FE80-112C-4353-F6F86686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3742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>
                <a:solidFill>
                  <a:srgbClr val="D60093"/>
                </a:solidFill>
              </a:rPr>
              <a:t>CUSTOMER SENTIMENT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29FC-8383-BF76-18E3-399A8A69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49"/>
            <a:ext cx="10515600" cy="4797614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D60093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D60093"/>
                </a:solidFill>
              </a:rPr>
              <a:t>Methodology</a:t>
            </a:r>
          </a:p>
          <a:p>
            <a:endParaRPr lang="en-IN" dirty="0"/>
          </a:p>
          <a:p>
            <a:r>
              <a:rPr lang="en-IN" dirty="0" err="1"/>
              <a:t>Analyzed</a:t>
            </a:r>
            <a:r>
              <a:rPr lang="en-IN" dirty="0"/>
              <a:t> Social Media Platform ( Facebook, Instagram, Twitter ) and review Websites ( Trust Pilot and Google reviews).</a:t>
            </a:r>
          </a:p>
          <a:p>
            <a:r>
              <a:rPr lang="en-IN" dirty="0"/>
              <a:t>Categorized reviews into High Impact, Low Impact and Medium Impact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94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B622-0E39-80E4-3FA5-5282B4CB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74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HIGH IMPACT  CONSUMER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A7FC-0A09-21D5-C2AE-981D1B08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854"/>
            <a:ext cx="10515600" cy="4844109"/>
          </a:xfrm>
        </p:spPr>
        <p:txBody>
          <a:bodyPr/>
          <a:lstStyle/>
          <a:p>
            <a:r>
              <a:rPr lang="en-US" dirty="0"/>
              <a:t>Potential fraud and manipulation during sales, damaging trust.</a:t>
            </a:r>
          </a:p>
          <a:p>
            <a:r>
              <a:rPr lang="en-US" dirty="0"/>
              <a:t>Non-compliance with return and refund policies is a major concern for customer retention and legal implications.</a:t>
            </a:r>
          </a:p>
          <a:p>
            <a:r>
              <a:rPr lang="en-US" dirty="0"/>
              <a:t>Accusations of systematic fraud and manipulation of policies are severe and can lead to loss of customer trust and legal consequences.</a:t>
            </a:r>
          </a:p>
          <a:p>
            <a:r>
              <a:rPr lang="en-US" dirty="0"/>
              <a:t>Allegations of deleting reviews and avoiding accountability can significantly harm the brand image and lead to legal actions.</a:t>
            </a:r>
          </a:p>
          <a:p>
            <a:r>
              <a:rPr lang="en-US" dirty="0"/>
              <a:t>General dissatisfaction with post-purchase support, likely to impact a large segment of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92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360E-9F85-1E3F-E0AD-5C800909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73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LOW IMPACT CONSUMER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C9F7-BA89-A793-FD24-68EF7A8B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814"/>
            <a:ext cx="10515600" cy="447214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Delays in delivery without proper communication are inconvenient but not as critical. </a:t>
            </a:r>
          </a:p>
          <a:p>
            <a:r>
              <a:rPr lang="en-US" dirty="0"/>
              <a:t>Poor handling of customer service requests but manageable. </a:t>
            </a:r>
          </a:p>
          <a:p>
            <a:r>
              <a:rPr lang="en-US" dirty="0"/>
              <a:t>Missed deliveries cause inconvenience but don’t indicate systematic issues. </a:t>
            </a:r>
          </a:p>
          <a:p>
            <a:r>
              <a:rPr lang="en-US" dirty="0"/>
              <a:t>Delivery issues are isolated but reflect gaps in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351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9A55-BB44-0613-73F9-AF012AD5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MEDIUM IMPACT CONSUMER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3829-F62E-09C1-8900-57E4FA00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and missing product issues can be resolved but contribute to poor customer satisfaction. </a:t>
            </a:r>
          </a:p>
          <a:p>
            <a:r>
              <a:rPr lang="en-US" dirty="0"/>
              <a:t>Poor service resolution and inconsistent policies around incomplete deliveries. </a:t>
            </a:r>
          </a:p>
          <a:p>
            <a:r>
              <a:rPr lang="en-US" dirty="0"/>
              <a:t>Perceived manipulation during sales, damaging customer trust in promotions. </a:t>
            </a:r>
          </a:p>
          <a:p>
            <a:r>
              <a:rPr lang="en-US" dirty="0"/>
              <a:t>Affects international customers who face added complications due to time constraints.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97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823A-A6D5-0EC4-07B1-0E60B3C4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75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09A1-756E-CE83-08DA-9747FC32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356"/>
            <a:ext cx="10515600" cy="485960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D6009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D60093"/>
                </a:solidFill>
              </a:rPr>
              <a:t>High Impact: </a:t>
            </a:r>
            <a:r>
              <a:rPr lang="en-US" dirty="0"/>
              <a:t>Severe issues such as fraud allegations, return/refund manipulation, and deletion of negative reviews.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60093"/>
                </a:solidFill>
              </a:rPr>
              <a:t>Medium Impact: </a:t>
            </a:r>
            <a:r>
              <a:rPr lang="en-US" dirty="0"/>
              <a:t>Delivery problems, missing products, and poor customer service resolution.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60093"/>
                </a:solidFill>
              </a:rPr>
              <a:t>Low Impact: </a:t>
            </a:r>
            <a:r>
              <a:rPr lang="en-US" dirty="0"/>
              <a:t>Delays in delivery, minor service gaps, isolated incidents of inconvenience.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46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92ACF1E-D27E-E31E-5A57-33B604D2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85980"/>
            <a:ext cx="10515600" cy="6228865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dirty="0">
                <a:solidFill>
                  <a:srgbClr val="D60093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IN" dirty="0"/>
              <a:t>										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2A5AEF2-9624-7E1E-FA22-83A307257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90527"/>
              </p:ext>
            </p:extLst>
          </p:nvPr>
        </p:nvGraphicFramePr>
        <p:xfrm>
          <a:off x="1255363" y="1317356"/>
          <a:ext cx="8380737" cy="4318431"/>
        </p:xfrm>
        <a:graphic>
          <a:graphicData uri="http://schemas.openxmlformats.org/drawingml/2006/table">
            <a:tbl>
              <a:tblPr/>
              <a:tblGrid>
                <a:gridCol w="4129218">
                  <a:extLst>
                    <a:ext uri="{9D8B030D-6E8A-4147-A177-3AD203B41FA5}">
                      <a16:colId xmlns:a16="http://schemas.microsoft.com/office/drawing/2014/main" val="1405286551"/>
                    </a:ext>
                  </a:extLst>
                </a:gridCol>
                <a:gridCol w="4251519">
                  <a:extLst>
                    <a:ext uri="{9D8B030D-6E8A-4147-A177-3AD203B41FA5}">
                      <a16:colId xmlns:a16="http://schemas.microsoft.com/office/drawing/2014/main" val="716402021"/>
                    </a:ext>
                  </a:extLst>
                </a:gridCol>
              </a:tblGrid>
              <a:tr h="513380">
                <a:tc>
                  <a:txBody>
                    <a:bodyPr/>
                    <a:lstStyle/>
                    <a:p>
                      <a:pPr algn="l"/>
                      <a:r>
                        <a:rPr lang="en-IN" b="1" cap="all">
                          <a:effectLst/>
                        </a:rPr>
                        <a:t>STARTUP NAME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cap="all">
                          <a:effectLst/>
                        </a:rPr>
                        <a:t>MYNTRA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335407"/>
                  </a:ext>
                </a:extLst>
              </a:tr>
              <a:tr h="51338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Headquarters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Bangalore, Karnataka, India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57759"/>
                  </a:ext>
                </a:extLst>
              </a:tr>
              <a:tr h="51338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Sector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Ecommerce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71679"/>
                  </a:ext>
                </a:extLst>
              </a:tr>
              <a:tr h="1238151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Founders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Mukesh Bansal, Ashutosh </a:t>
                      </a:r>
                      <a:r>
                        <a:rPr lang="en-IN" dirty="0" err="1">
                          <a:effectLst/>
                        </a:rPr>
                        <a:t>Lawania</a:t>
                      </a:r>
                      <a:r>
                        <a:rPr lang="en-IN" dirty="0">
                          <a:effectLst/>
                        </a:rPr>
                        <a:t>, Vineet Saxena, Sankar Bora, and Raveen Sastry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67875"/>
                  </a:ext>
                </a:extLst>
              </a:tr>
              <a:tr h="51338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Founded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2007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0696"/>
                  </a:ext>
                </a:extLst>
              </a:tr>
              <a:tr h="51338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Parent Company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Flipkart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80605"/>
                  </a:ext>
                </a:extLst>
              </a:tr>
              <a:tr h="51338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Website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myntra.com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9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615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992-5D82-191A-2887-0A1D8D7C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089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COMPETITIVE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4A8B-E256-C176-4B3F-CEB0EB97A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895"/>
            <a:ext cx="10515600" cy="52160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D60093"/>
                </a:solidFill>
              </a:rPr>
              <a:t>Market Position &amp; Brand Awareness</a:t>
            </a:r>
          </a:p>
          <a:p>
            <a:r>
              <a:rPr lang="en-US" dirty="0"/>
              <a:t>Myntra holds a strong brand presence in India but faces competition from Amazon Fashion and Flipkart in terms of customer base and market reach.</a:t>
            </a:r>
          </a:p>
          <a:p>
            <a:pPr marL="0" indent="0">
              <a:buNone/>
            </a:pPr>
            <a:r>
              <a:rPr lang="en-US" dirty="0">
                <a:solidFill>
                  <a:srgbClr val="D60093"/>
                </a:solidFill>
              </a:rPr>
              <a:t>Product Range &amp; Catalog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Wide selection of fashion brands and exclusive collaborations, but competitors like AJIO and Amazon offer a more diverse range across categories (electronics, lifestyle).</a:t>
            </a:r>
          </a:p>
          <a:p>
            <a:pPr marL="0" indent="0">
              <a:buNone/>
            </a:pPr>
            <a:r>
              <a:rPr lang="en-US" dirty="0">
                <a:solidFill>
                  <a:srgbClr val="D60093"/>
                </a:solidFill>
              </a:rPr>
              <a:t>Customer Service &amp; Returns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Myntra has faced criticism for poor customer service and complicated return processes, whereas Amazon is known for its seamless returns and faster resolutions.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33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9841-812B-3E3B-FC11-E719E112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23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C451-FA7E-DF0C-5CED-9DE0A81FB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360"/>
            <a:ext cx="10515600" cy="489060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D60093"/>
                </a:solidFill>
              </a:rPr>
              <a:t>1. Enhance Customer Service &amp;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AI-driven chatbots for real-time assistance.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specialized teams for handling escalated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Transparent ticketing system with real-time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SLAs for complaint resolution with compensations for delays.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60093"/>
                </a:solidFill>
              </a:rPr>
              <a:t>2. Strengthen Order Fulfillment &amp;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Partner with reliable logistics for error-free deliveries.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real-time order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Fast-track resolution for wrong/missing deliveries.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62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3AE1-066E-60B3-AF39-7666C560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973"/>
            <a:ext cx="10515600" cy="592899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D6009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60093"/>
                </a:solidFill>
              </a:rPr>
              <a:t>3. Simplify Returns &amp; Refunds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Simplified, one-click return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refund system for faster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Trackable return/refund status for customers.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D60093"/>
                </a:solidFill>
              </a:rPr>
              <a:t>4. Rebuild Brand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Launch trust campaigns showcasing positive customer stories.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Collaborate with fashion influencers for reputation rebuilding.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 in CSR initiatives like sustainable fashion.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59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9838-45C9-57BA-B0AC-C006F9FC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959"/>
            <a:ext cx="10515600" cy="580500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D6009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60093"/>
                </a:solidFill>
              </a:rPr>
              <a:t>5. Improve Product Quality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strict quality checks for vendors.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third-party audits to ensure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customer feedback to address recurring quality issues.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60093"/>
                </a:solidFill>
              </a:rPr>
              <a:t>Addressing customer pain points will drive </a:t>
            </a:r>
            <a:r>
              <a:rPr lang="en-US" b="1" dirty="0">
                <a:solidFill>
                  <a:srgbClr val="D60093"/>
                </a:solidFill>
              </a:rPr>
              <a:t>loyalty and sales</a:t>
            </a:r>
            <a:r>
              <a:rPr lang="en-US" dirty="0">
                <a:solidFill>
                  <a:srgbClr val="D60093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rgbClr val="D60093"/>
                </a:solidFill>
              </a:rPr>
              <a:t>Prioritize </a:t>
            </a:r>
            <a:r>
              <a:rPr lang="en-US" b="1" dirty="0">
                <a:solidFill>
                  <a:srgbClr val="D60093"/>
                </a:solidFill>
              </a:rPr>
              <a:t>service, transparency, and product quality</a:t>
            </a:r>
            <a:r>
              <a:rPr lang="en-US" dirty="0">
                <a:solidFill>
                  <a:srgbClr val="D60093"/>
                </a:solidFill>
              </a:rPr>
              <a:t> to strengthen Myntra’s leadership in fashion e-commerce.</a:t>
            </a:r>
          </a:p>
          <a:p>
            <a:pPr marL="0" indent="0">
              <a:buNone/>
            </a:pPr>
            <a:endParaRPr lang="en-US" dirty="0">
              <a:solidFill>
                <a:srgbClr val="D6009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4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3D7D-C344-2A1E-E592-91905847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417"/>
            <a:ext cx="10515600" cy="5417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9600" dirty="0">
              <a:solidFill>
                <a:srgbClr val="D60093"/>
              </a:solidFill>
            </a:endParaRPr>
          </a:p>
          <a:p>
            <a:pPr marL="0" indent="0" algn="ctr">
              <a:buNone/>
            </a:pPr>
            <a:r>
              <a:rPr lang="en-IN" sz="9600" dirty="0">
                <a:solidFill>
                  <a:srgbClr val="D60093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1790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4005-21C6-C765-297D-74718D17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251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MYNTRA AS START-UP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34C5-BCDA-1A91-2B3B-E29FF2F4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271"/>
            <a:ext cx="10515600" cy="4821692"/>
          </a:xfrm>
        </p:spPr>
        <p:txBody>
          <a:bodyPr/>
          <a:lstStyle/>
          <a:p>
            <a:r>
              <a:rPr lang="en-US" dirty="0"/>
              <a:t>In 2007, Mukesh Bansal left his Silicon Valley job to start his own company in India.</a:t>
            </a:r>
          </a:p>
          <a:p>
            <a:r>
              <a:rPr lang="en-US" dirty="0"/>
              <a:t>Inspired by unsold inventory in physical stores, he launched Myntra as an online platform for shoes, apparel, and accessories.</a:t>
            </a:r>
          </a:p>
          <a:p>
            <a:r>
              <a:rPr lang="en-US" dirty="0"/>
              <a:t>Initially focused on B2B sales of customizable gift products before shifting to individual customers.</a:t>
            </a:r>
          </a:p>
          <a:p>
            <a:r>
              <a:rPr lang="en-US" dirty="0"/>
              <a:t>By 2012, Myntra expanded to offer 360 Indian and global brands, becoming India's largest fashion eCommerce marketplace.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98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D970-CCB1-97BE-ED50-72AA82DE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pPr algn="ctr"/>
            <a:r>
              <a:rPr lang="en-IN" i="0" dirty="0">
                <a:solidFill>
                  <a:srgbClr val="D60093"/>
                </a:solidFill>
                <a:effectLst/>
                <a:latin typeface="Inter"/>
              </a:rPr>
              <a:t>MYNTRA – MISSION</a:t>
            </a:r>
            <a:r>
              <a:rPr lang="en-IN" dirty="0">
                <a:solidFill>
                  <a:srgbClr val="D60093"/>
                </a:solidFill>
                <a:latin typeface="Inter"/>
              </a:rPr>
              <a:t> </a:t>
            </a:r>
            <a:r>
              <a:rPr lang="en-IN" i="0" dirty="0">
                <a:solidFill>
                  <a:srgbClr val="D60093"/>
                </a:solidFill>
                <a:effectLst/>
                <a:latin typeface="Inter"/>
              </a:rPr>
              <a:t>AND LOGO</a:t>
            </a:r>
            <a:br>
              <a:rPr lang="en-IN" b="1" i="0" dirty="0">
                <a:solidFill>
                  <a:srgbClr val="15171A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998B-0976-B990-81B7-D8DBD732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                                                                                                                        Myntra's mission and vision are to provide </a:t>
            </a:r>
            <a:r>
              <a:rPr lang="en-US" b="1" i="0" dirty="0">
                <a:solidFill>
                  <a:srgbClr val="D60093"/>
                </a:solidFill>
                <a:effectLst/>
                <a:latin typeface="Inter"/>
              </a:rPr>
              <a:t>"a hassle-free and enjoyable shopping experience to shoppers across the country with the widest range of brands and products on its portal."</a:t>
            </a:r>
            <a:endParaRPr lang="en-IN" dirty="0">
              <a:solidFill>
                <a:srgbClr val="D60093"/>
              </a:solidFill>
            </a:endParaRPr>
          </a:p>
        </p:txBody>
      </p:sp>
      <p:pic>
        <p:nvPicPr>
          <p:cNvPr id="3074" name="Picture 2" descr="Myntra old vs new Logo">
            <a:extLst>
              <a:ext uri="{FF2B5EF4-FFF2-40B4-BE49-F238E27FC236}">
                <a16:creationId xmlns:a16="http://schemas.microsoft.com/office/drawing/2014/main" id="{94D4B950-F662-DD60-6619-EDC48658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85" y="3252707"/>
            <a:ext cx="5863076" cy="329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23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9CD-14FA-0D21-0049-B69C2491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78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96D2-3473-50E9-4389-2C2420AC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76"/>
            <a:ext cx="10515600" cy="5532895"/>
          </a:xfrm>
        </p:spPr>
        <p:txBody>
          <a:bodyPr>
            <a:normAutofit/>
          </a:bodyPr>
          <a:lstStyle/>
          <a:p>
            <a:r>
              <a:rPr lang="en-US" dirty="0"/>
              <a:t>Myntra transitioned from a B2B model to an aggregator B2C model, connecting consumers directly with brands.</a:t>
            </a:r>
          </a:p>
          <a:p>
            <a:pPr marL="0" indent="0">
              <a:buNone/>
            </a:pPr>
            <a:r>
              <a:rPr lang="en-US" dirty="0"/>
              <a:t>Its business model includes: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BD025C"/>
                </a:solidFill>
              </a:rPr>
              <a:t>Marketplace Model</a:t>
            </a:r>
            <a:r>
              <a:rPr lang="en-US" dirty="0">
                <a:solidFill>
                  <a:srgbClr val="BD025C"/>
                </a:solidFill>
              </a:rPr>
              <a:t>: </a:t>
            </a:r>
            <a:r>
              <a:rPr lang="en-US" dirty="0"/>
              <a:t>Partners with various brands and retailers, offering over 3,000 domestic and international brands.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BD025C"/>
                </a:solidFill>
              </a:rPr>
              <a:t>Private Labels</a:t>
            </a:r>
            <a:r>
              <a:rPr lang="en-US" dirty="0">
                <a:solidFill>
                  <a:srgbClr val="BD025C"/>
                </a:solidFill>
              </a:rPr>
              <a:t>: </a:t>
            </a:r>
            <a:r>
              <a:rPr lang="en-US" dirty="0"/>
              <a:t>Owns private labels like Roadster and HRX, contributing significantly to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BD025C"/>
                </a:solidFill>
              </a:rPr>
              <a:t>Personalized Shopping</a:t>
            </a:r>
            <a:r>
              <a:rPr lang="en-US" dirty="0">
                <a:solidFill>
                  <a:srgbClr val="BD025C"/>
                </a:solidFill>
              </a:rPr>
              <a:t>: </a:t>
            </a:r>
            <a:r>
              <a:rPr lang="en-US" dirty="0"/>
              <a:t>Leverages data analytics and AI for personalized recommendations.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BD025C"/>
                </a:solidFill>
              </a:rPr>
              <a:t>Mobile-First Strategy</a:t>
            </a:r>
            <a:r>
              <a:rPr lang="en-US" dirty="0">
                <a:solidFill>
                  <a:srgbClr val="BD025C"/>
                </a:solidFill>
              </a:rPr>
              <a:t>: </a:t>
            </a:r>
            <a:r>
              <a:rPr lang="en-US" dirty="0"/>
              <a:t>The Myntra app is a key driver of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BD025C"/>
                </a:solidFill>
              </a:rPr>
              <a:t>Flash Sales</a:t>
            </a:r>
            <a:r>
              <a:rPr lang="en-US" dirty="0">
                <a:solidFill>
                  <a:srgbClr val="BD025C"/>
                </a:solidFill>
              </a:rPr>
              <a:t>: </a:t>
            </a:r>
            <a:r>
              <a:rPr lang="en-US" dirty="0"/>
              <a:t>Frequent sales events like the </a:t>
            </a:r>
            <a:r>
              <a:rPr lang="en-US" b="1" dirty="0">
                <a:solidFill>
                  <a:srgbClr val="D60093"/>
                </a:solidFill>
              </a:rPr>
              <a:t>End of Reason Sale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boost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53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5EC2-3749-64E5-4E96-EEE06E6A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577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MARKET POSITION AND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E125-3CB7-65DF-02C6-4B5FC1A6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813"/>
            <a:ext cx="10515600" cy="447214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It </a:t>
            </a:r>
            <a:r>
              <a:rPr lang="en-US" b="1" i="0" dirty="0">
                <a:solidFill>
                  <a:srgbClr val="D60093"/>
                </a:solidFill>
                <a:effectLst/>
                <a:latin typeface="Inter"/>
              </a:rPr>
              <a:t>has 60 million average users</a:t>
            </a:r>
            <a:r>
              <a:rPr lang="en-US" b="0" i="0" dirty="0">
                <a:solidFill>
                  <a:srgbClr val="D60093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as of March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The </a:t>
            </a:r>
            <a:r>
              <a:rPr lang="en-US" b="1" i="0" dirty="0">
                <a:solidFill>
                  <a:srgbClr val="D60093"/>
                </a:solidFill>
                <a:effectLst/>
                <a:latin typeface="Inter"/>
              </a:rPr>
              <a:t>company has over 6,000 brands</a:t>
            </a:r>
            <a:r>
              <a:rPr lang="en-US" b="0" i="0" dirty="0">
                <a:solidFill>
                  <a:srgbClr val="D60093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as of March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It has </a:t>
            </a:r>
            <a:r>
              <a:rPr lang="en-US" b="1" i="0" dirty="0">
                <a:solidFill>
                  <a:srgbClr val="D60093"/>
                </a:solidFill>
                <a:effectLst/>
                <a:latin typeface="Inter"/>
              </a:rPr>
              <a:t>delivered to over 19,000 pin codes</a:t>
            </a:r>
            <a:r>
              <a:rPr lang="en-US" b="0" i="0" dirty="0">
                <a:solidFill>
                  <a:srgbClr val="D60093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across India as of March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It has </a:t>
            </a:r>
            <a:r>
              <a:rPr lang="en-US" b="1" i="0" dirty="0">
                <a:solidFill>
                  <a:srgbClr val="D60093"/>
                </a:solidFill>
                <a:effectLst/>
                <a:latin typeface="Inter"/>
              </a:rPr>
              <a:t>75 million new app users</a:t>
            </a:r>
            <a:r>
              <a:rPr lang="en-US" b="0" i="0" dirty="0">
                <a:solidFill>
                  <a:srgbClr val="D60093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as of December 2023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Myntra </a:t>
            </a:r>
            <a:r>
              <a:rPr lang="en-US" b="1" i="0" dirty="0">
                <a:solidFill>
                  <a:srgbClr val="D60093"/>
                </a:solidFill>
                <a:effectLst/>
                <a:latin typeface="Inter"/>
              </a:rPr>
              <a:t>offers products from more than 6,000 brands</a:t>
            </a:r>
            <a:r>
              <a:rPr lang="en-US" b="0" i="0" dirty="0">
                <a:solidFill>
                  <a:srgbClr val="D60093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rgbClr val="15171A"/>
                </a:solidFill>
                <a:effectLst/>
                <a:latin typeface="Inter"/>
              </a:rPr>
              <a:t>as of December 2022</a:t>
            </a:r>
          </a:p>
        </p:txBody>
      </p:sp>
    </p:spTree>
    <p:extLst>
      <p:ext uri="{BB962C8B-B14F-4D97-AF65-F5344CB8AC3E}">
        <p14:creationId xmlns:p14="http://schemas.microsoft.com/office/powerpoint/2010/main" val="354634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3988-4426-CC13-C94A-81AEF65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980"/>
            <a:ext cx="10515600" cy="991892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1B87-48F4-3616-D64E-69ED3C58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47"/>
            <a:ext cx="10515600" cy="50980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D60093"/>
                </a:solidFill>
              </a:rPr>
              <a:t>Commission Fees: </a:t>
            </a:r>
            <a:r>
              <a:rPr lang="en-US" dirty="0"/>
              <a:t>Earns 4% to 5% commission on products sold, depending on category and brand.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D60093"/>
                </a:solidFill>
              </a:rPr>
              <a:t>Marketplace Services: </a:t>
            </a:r>
            <a:r>
              <a:rPr lang="en-US" dirty="0"/>
              <a:t>Generates revenue by providing a platform for brands and merchants to sell their products.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D60093"/>
                </a:solidFill>
              </a:rPr>
              <a:t>Logistics Services: </a:t>
            </a:r>
            <a:r>
              <a:rPr lang="en-US" dirty="0"/>
              <a:t>Offers storage, packaging, and delivery services to customers, generating additional revenue.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D60093"/>
                </a:solidFill>
              </a:rPr>
              <a:t>Advertisement: </a:t>
            </a:r>
            <a:r>
              <a:rPr lang="en-US" dirty="0"/>
              <a:t>Facilitates brand promotions on its platform, creating an extra income stream.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D60093"/>
                </a:solidFill>
              </a:rPr>
              <a:t>Other Resources: </a:t>
            </a:r>
            <a:r>
              <a:rPr lang="en-US" dirty="0"/>
              <a:t>Diversifies revenue through additional financial strategies beyond core revenue streams.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04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3D53-311D-D805-65D2-CBCB872C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76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D60093"/>
                </a:solidFill>
              </a:rPr>
              <a:t>FINANCIALS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503EE6-10C7-8F15-B704-C32976CA9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977416"/>
              </p:ext>
            </p:extLst>
          </p:nvPr>
        </p:nvGraphicFramePr>
        <p:xfrm>
          <a:off x="1038386" y="1286359"/>
          <a:ext cx="8597712" cy="4711484"/>
        </p:xfrm>
        <a:graphic>
          <a:graphicData uri="http://schemas.openxmlformats.org/drawingml/2006/table">
            <a:tbl>
              <a:tblPr/>
              <a:tblGrid>
                <a:gridCol w="2865904">
                  <a:extLst>
                    <a:ext uri="{9D8B030D-6E8A-4147-A177-3AD203B41FA5}">
                      <a16:colId xmlns:a16="http://schemas.microsoft.com/office/drawing/2014/main" val="463239266"/>
                    </a:ext>
                  </a:extLst>
                </a:gridCol>
                <a:gridCol w="2865904">
                  <a:extLst>
                    <a:ext uri="{9D8B030D-6E8A-4147-A177-3AD203B41FA5}">
                      <a16:colId xmlns:a16="http://schemas.microsoft.com/office/drawing/2014/main" val="2228942839"/>
                    </a:ext>
                  </a:extLst>
                </a:gridCol>
                <a:gridCol w="2865904">
                  <a:extLst>
                    <a:ext uri="{9D8B030D-6E8A-4147-A177-3AD203B41FA5}">
                      <a16:colId xmlns:a16="http://schemas.microsoft.com/office/drawing/2014/main" val="314453769"/>
                    </a:ext>
                  </a:extLst>
                </a:gridCol>
              </a:tblGrid>
              <a:tr h="560106">
                <a:tc>
                  <a:txBody>
                    <a:bodyPr/>
                    <a:lstStyle/>
                    <a:p>
                      <a:pPr algn="l"/>
                      <a:r>
                        <a:rPr lang="en-IN" b="1" cap="all">
                          <a:effectLst/>
                        </a:rPr>
                        <a:t>Myntra Financials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cap="all" dirty="0">
                          <a:effectLst/>
                        </a:rPr>
                        <a:t>FY22</a:t>
                      </a:r>
                    </a:p>
                  </a:txBody>
                  <a:tcPr marL="114300"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cap="all">
                          <a:effectLst/>
                        </a:rPr>
                        <a:t>FY23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825799"/>
                  </a:ext>
                </a:extLst>
              </a:tr>
              <a:tr h="560106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Operating Revenue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INR 3501.2 crore</a:t>
                      </a:r>
                    </a:p>
                  </a:txBody>
                  <a:tcPr marL="114300"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INR 4375.3 crore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4039"/>
                  </a:ext>
                </a:extLst>
              </a:tr>
              <a:tr h="560106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Total Expenses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INR 4206.9 crore</a:t>
                      </a:r>
                    </a:p>
                  </a:txBody>
                  <a:tcPr marL="114300"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INR 5290.1 crore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388048"/>
                  </a:ext>
                </a:extLst>
              </a:tr>
              <a:tr h="955477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Cost of Material Consumed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INR 1770.3 crore</a:t>
                      </a:r>
                    </a:p>
                  </a:txBody>
                  <a:tcPr marL="114300"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INR 2165.7 crore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609395"/>
                  </a:ext>
                </a:extLst>
              </a:tr>
              <a:tr h="955477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Employee Benefit Expenses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INR 522.5 crore</a:t>
                      </a:r>
                    </a:p>
                  </a:txBody>
                  <a:tcPr marL="114300"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INR 631.8 crore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621787"/>
                  </a:ext>
                </a:extLst>
              </a:tr>
              <a:tr h="560106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Advertising Expenses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INR 1298 crore</a:t>
                      </a:r>
                    </a:p>
                  </a:txBody>
                  <a:tcPr marL="114300"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INR 1758.8 crore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817103"/>
                  </a:ext>
                </a:extLst>
              </a:tr>
              <a:tr h="560106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Net Loss/Profit</a:t>
                      </a:r>
                    </a:p>
                  </a:txBody>
                  <a:tcPr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Loss of INR 597.6 crore</a:t>
                      </a:r>
                    </a:p>
                  </a:txBody>
                  <a:tcPr marL="114300" marR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Loss of INR 782.4 crore</a:t>
                      </a:r>
                    </a:p>
                  </a:txBody>
                  <a:tcPr marL="1143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03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47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E673-26B6-ADA2-D2C8-AF0A9B03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481"/>
            <a:ext cx="10515600" cy="13328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i="0" dirty="0">
                <a:solidFill>
                  <a:srgbClr val="D60093"/>
                </a:solidFill>
                <a:effectLst/>
                <a:latin typeface="Poppins" panose="00000500000000000000" pitchFamily="2" charset="0"/>
              </a:rPr>
              <a:t>BEST ONLINE SHOPPING SITES IN INDIA FOR CLOTHES</a:t>
            </a:r>
            <a:br>
              <a:rPr lang="en-US" i="0" dirty="0">
                <a:solidFill>
                  <a:srgbClr val="D60093"/>
                </a:solidFill>
                <a:effectLst/>
                <a:latin typeface="Poppins" panose="00000500000000000000" pitchFamily="2" charset="0"/>
              </a:rPr>
            </a:br>
            <a:endParaRPr lang="en-IN" dirty="0">
              <a:solidFill>
                <a:srgbClr val="D60093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AA23B29-EF1A-AB18-8C52-42E16C238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078659"/>
              </p:ext>
            </p:extLst>
          </p:nvPr>
        </p:nvGraphicFramePr>
        <p:xfrm>
          <a:off x="1348353" y="1239864"/>
          <a:ext cx="7992606" cy="5253008"/>
        </p:xfrm>
        <a:graphic>
          <a:graphicData uri="http://schemas.openxmlformats.org/drawingml/2006/table">
            <a:tbl>
              <a:tblPr/>
              <a:tblGrid>
                <a:gridCol w="2664202">
                  <a:extLst>
                    <a:ext uri="{9D8B030D-6E8A-4147-A177-3AD203B41FA5}">
                      <a16:colId xmlns:a16="http://schemas.microsoft.com/office/drawing/2014/main" val="60690139"/>
                    </a:ext>
                  </a:extLst>
                </a:gridCol>
                <a:gridCol w="2664202">
                  <a:extLst>
                    <a:ext uri="{9D8B030D-6E8A-4147-A177-3AD203B41FA5}">
                      <a16:colId xmlns:a16="http://schemas.microsoft.com/office/drawing/2014/main" val="1499136964"/>
                    </a:ext>
                  </a:extLst>
                </a:gridCol>
                <a:gridCol w="2664202">
                  <a:extLst>
                    <a:ext uri="{9D8B030D-6E8A-4147-A177-3AD203B41FA5}">
                      <a16:colId xmlns:a16="http://schemas.microsoft.com/office/drawing/2014/main" val="1139994358"/>
                    </a:ext>
                  </a:extLst>
                </a:gridCol>
              </a:tblGrid>
              <a:tr h="724293">
                <a:tc>
                  <a:txBody>
                    <a:bodyPr/>
                    <a:lstStyle/>
                    <a:p>
                      <a:pPr fontAlgn="base"/>
                      <a:r>
                        <a:rPr lang="en-IN" sz="1500" b="1">
                          <a:effectLst/>
                        </a:rPr>
                        <a:t>Platform Name</a:t>
                      </a:r>
                      <a:r>
                        <a:rPr lang="en-IN" sz="1500">
                          <a:effectLst/>
                        </a:rPr>
                        <a:t>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 b="1">
                          <a:effectLst/>
                        </a:rPr>
                        <a:t>Website</a:t>
                      </a:r>
                      <a:r>
                        <a:rPr lang="en-IN" sz="1500">
                          <a:effectLst/>
                        </a:rPr>
                        <a:t>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 b="1">
                          <a:effectLst/>
                        </a:rPr>
                        <a:t>Monthly Website Visitors</a:t>
                      </a:r>
                      <a:r>
                        <a:rPr lang="en-IN" sz="1500">
                          <a:effectLst/>
                        </a:rPr>
                        <a:t>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13055"/>
                  </a:ext>
                </a:extLst>
              </a:tr>
              <a:tr h="724293"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Myntra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https://www.myntra.com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 dirty="0">
                          <a:effectLst/>
                        </a:rPr>
                        <a:t>103.7 million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51691"/>
                  </a:ext>
                </a:extLst>
              </a:tr>
              <a:tr h="453625"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Ajio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https://www.ajio.com 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30.5 million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860536"/>
                  </a:ext>
                </a:extLst>
              </a:tr>
              <a:tr h="453625"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Amazon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https://www.amazon.in 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379.7 million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58591"/>
                  </a:ext>
                </a:extLst>
              </a:tr>
              <a:tr h="724293"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Flipkart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https://www.flipkart.com 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279.3 million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562599"/>
                  </a:ext>
                </a:extLst>
              </a:tr>
              <a:tr h="724293"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Tata CLiq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https://www.tatacliq.com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9.7 million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081606"/>
                  </a:ext>
                </a:extLst>
              </a:tr>
              <a:tr h="724293"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LimeRoad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https://www.limeroad.com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2.1 million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873603"/>
                  </a:ext>
                </a:extLst>
              </a:tr>
              <a:tr h="724293"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ZARA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>
                          <a:effectLst/>
                        </a:rPr>
                        <a:t>https://www.zara.com/in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500" dirty="0">
                          <a:effectLst/>
                        </a:rPr>
                        <a:t>96.4 million </a:t>
                      </a:r>
                    </a:p>
                  </a:txBody>
                  <a:tcPr marL="115891" marR="115891" marT="77261" marB="77261" anchor="ctr">
                    <a:lnL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82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80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1371</Words>
  <Application>Microsoft Office PowerPoint</Application>
  <PresentationFormat>Widescreen</PresentationFormat>
  <Paragraphs>203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Inter</vt:lpstr>
      <vt:lpstr>Open Sans</vt:lpstr>
      <vt:lpstr>Poppins</vt:lpstr>
      <vt:lpstr>Office Theme</vt:lpstr>
      <vt:lpstr>BUSINESS PROJECT DOCUMENTATION  </vt:lpstr>
      <vt:lpstr>PowerPoint Presentation</vt:lpstr>
      <vt:lpstr>MYNTRA AS START-UP</vt:lpstr>
      <vt:lpstr>MYNTRA – MISSION AND LOGO </vt:lpstr>
      <vt:lpstr>BUSINESS MODEL</vt:lpstr>
      <vt:lpstr>MARKET POSITION AND GROWTH</vt:lpstr>
      <vt:lpstr>REVENUE MODEL</vt:lpstr>
      <vt:lpstr>FINANCIALS</vt:lpstr>
      <vt:lpstr>BEST ONLINE SHOPPING SITES IN INDIA FOR CLOTHES </vt:lpstr>
      <vt:lpstr>COMPETITORS OF MYNTRA</vt:lpstr>
      <vt:lpstr>MOST POPULAR ONLINE SHOPS IN INDIA AS OF JUNE 2024</vt:lpstr>
      <vt:lpstr>SEARCH TRAFFIC WITH COMPETITORS</vt:lpstr>
      <vt:lpstr>TECHNOLOGY UTILIZATION </vt:lpstr>
      <vt:lpstr>SWOT ANALYSIS</vt:lpstr>
      <vt:lpstr> CUSTOMER SENTIMENT ANALYSIS </vt:lpstr>
      <vt:lpstr>HIGH IMPACT  CONSUMER COMMENTS</vt:lpstr>
      <vt:lpstr>LOW IMPACT CONSUMER COMMENTS</vt:lpstr>
      <vt:lpstr>MEDIUM IMPACT CONSUMER COMMENTS</vt:lpstr>
      <vt:lpstr>FINDINGS</vt:lpstr>
      <vt:lpstr>COMPETITIVE ANALYSIS</vt:lpstr>
      <vt:lpstr>STRATEGIC RECOMMENDATIONS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annamalai</dc:creator>
  <cp:lastModifiedBy>janani annamalai</cp:lastModifiedBy>
  <cp:revision>1</cp:revision>
  <dcterms:created xsi:type="dcterms:W3CDTF">2024-09-14T13:23:28Z</dcterms:created>
  <dcterms:modified xsi:type="dcterms:W3CDTF">2024-09-15T13:48:55Z</dcterms:modified>
</cp:coreProperties>
</file>