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166"/>
    <a:srgbClr val="D53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ni annamalai" userId="187bbb541d1a0ccc" providerId="LiveId" clId="{DA597AB8-C7B2-4288-B925-AEC57D78A9DD}"/>
    <pc:docChg chg="undo redo custSel addSld modSld">
      <pc:chgData name="janani annamalai" userId="187bbb541d1a0ccc" providerId="LiveId" clId="{DA597AB8-C7B2-4288-B925-AEC57D78A9DD}" dt="2024-10-19T17:59:31.081" v="1472" actId="20577"/>
      <pc:docMkLst>
        <pc:docMk/>
      </pc:docMkLst>
      <pc:sldChg chg="modSp new mod">
        <pc:chgData name="janani annamalai" userId="187bbb541d1a0ccc" providerId="LiveId" clId="{DA597AB8-C7B2-4288-B925-AEC57D78A9DD}" dt="2024-10-19T17:59:31.081" v="1472" actId="20577"/>
        <pc:sldMkLst>
          <pc:docMk/>
          <pc:sldMk cId="1571384768" sldId="256"/>
        </pc:sldMkLst>
        <pc:spChg chg="mod">
          <ac:chgData name="janani annamalai" userId="187bbb541d1a0ccc" providerId="LiveId" clId="{DA597AB8-C7B2-4288-B925-AEC57D78A9DD}" dt="2024-10-15T14:55:08.270" v="35" actId="14100"/>
          <ac:spMkLst>
            <pc:docMk/>
            <pc:sldMk cId="1571384768" sldId="256"/>
            <ac:spMk id="2" creationId="{2F3AFDC6-F010-B792-E900-65EF863DA42A}"/>
          </ac:spMkLst>
        </pc:spChg>
        <pc:spChg chg="mod">
          <ac:chgData name="janani annamalai" userId="187bbb541d1a0ccc" providerId="LiveId" clId="{DA597AB8-C7B2-4288-B925-AEC57D78A9DD}" dt="2024-10-19T17:59:31.081" v="1472" actId="20577"/>
          <ac:spMkLst>
            <pc:docMk/>
            <pc:sldMk cId="1571384768" sldId="256"/>
            <ac:spMk id="3" creationId="{8BCEAC00-601E-E7D4-BDF7-3C54C8A0AAAA}"/>
          </ac:spMkLst>
        </pc:spChg>
      </pc:sldChg>
      <pc:sldChg chg="addSp delSp modSp new mod">
        <pc:chgData name="janani annamalai" userId="187bbb541d1a0ccc" providerId="LiveId" clId="{DA597AB8-C7B2-4288-B925-AEC57D78A9DD}" dt="2024-10-15T15:34:57.275" v="217" actId="1076"/>
        <pc:sldMkLst>
          <pc:docMk/>
          <pc:sldMk cId="130073330" sldId="257"/>
        </pc:sldMkLst>
        <pc:spChg chg="mod">
          <ac:chgData name="janani annamalai" userId="187bbb541d1a0ccc" providerId="LiveId" clId="{DA597AB8-C7B2-4288-B925-AEC57D78A9DD}" dt="2024-10-15T15:31:45.815" v="199" actId="14100"/>
          <ac:spMkLst>
            <pc:docMk/>
            <pc:sldMk cId="130073330" sldId="257"/>
            <ac:spMk id="2" creationId="{DE65D032-232F-4110-286E-CCA5A97C7FC3}"/>
          </ac:spMkLst>
        </pc:spChg>
        <pc:spChg chg="add del mod">
          <ac:chgData name="janani annamalai" userId="187bbb541d1a0ccc" providerId="LiveId" clId="{DA597AB8-C7B2-4288-B925-AEC57D78A9DD}" dt="2024-10-15T15:34:57.275" v="217" actId="1076"/>
          <ac:spMkLst>
            <pc:docMk/>
            <pc:sldMk cId="130073330" sldId="257"/>
            <ac:spMk id="3" creationId="{342BD1C2-56A5-495D-CDC0-9D6B83ACCA53}"/>
          </ac:spMkLst>
        </pc:spChg>
        <pc:spChg chg="add mod">
          <ac:chgData name="janani annamalai" userId="187bbb541d1a0ccc" providerId="LiveId" clId="{DA597AB8-C7B2-4288-B925-AEC57D78A9DD}" dt="2024-10-15T15:06:36.321" v="110"/>
          <ac:spMkLst>
            <pc:docMk/>
            <pc:sldMk cId="130073330" sldId="257"/>
            <ac:spMk id="4" creationId="{DFED0A4C-5CB0-4585-094C-AA2260B682CB}"/>
          </ac:spMkLst>
        </pc:spChg>
        <pc:spChg chg="add mod">
          <ac:chgData name="janani annamalai" userId="187bbb541d1a0ccc" providerId="LiveId" clId="{DA597AB8-C7B2-4288-B925-AEC57D78A9DD}" dt="2024-10-15T15:06:59.147" v="124" actId="1076"/>
          <ac:spMkLst>
            <pc:docMk/>
            <pc:sldMk cId="130073330" sldId="257"/>
            <ac:spMk id="5" creationId="{78C94197-8D7E-DDDC-050E-352F0D1E3D80}"/>
          </ac:spMkLst>
        </pc:spChg>
        <pc:spChg chg="add">
          <ac:chgData name="janani annamalai" userId="187bbb541d1a0ccc" providerId="LiveId" clId="{DA597AB8-C7B2-4288-B925-AEC57D78A9DD}" dt="2024-10-15T15:07:05.813" v="125"/>
          <ac:spMkLst>
            <pc:docMk/>
            <pc:sldMk cId="130073330" sldId="257"/>
            <ac:spMk id="6" creationId="{B6E47C37-CF22-C797-30CE-4A5289B96C2F}"/>
          </ac:spMkLst>
        </pc:spChg>
        <pc:spChg chg="add">
          <ac:chgData name="janani annamalai" userId="187bbb541d1a0ccc" providerId="LiveId" clId="{DA597AB8-C7B2-4288-B925-AEC57D78A9DD}" dt="2024-10-15T15:30:13.010" v="140"/>
          <ac:spMkLst>
            <pc:docMk/>
            <pc:sldMk cId="130073330" sldId="257"/>
            <ac:spMk id="7" creationId="{25A92544-735A-2250-36C0-FB402AD7FB8D}"/>
          </ac:spMkLst>
        </pc:spChg>
        <pc:spChg chg="add del">
          <ac:chgData name="janani annamalai" userId="187bbb541d1a0ccc" providerId="LiveId" clId="{DA597AB8-C7B2-4288-B925-AEC57D78A9DD}" dt="2024-10-15T15:30:26.162" v="144" actId="478"/>
          <ac:spMkLst>
            <pc:docMk/>
            <pc:sldMk cId="130073330" sldId="257"/>
            <ac:spMk id="8" creationId="{DF49B594-E5B3-C91E-FF9B-FADE8E21B96F}"/>
          </ac:spMkLst>
        </pc:spChg>
        <pc:spChg chg="add mod">
          <ac:chgData name="janani annamalai" userId="187bbb541d1a0ccc" providerId="LiveId" clId="{DA597AB8-C7B2-4288-B925-AEC57D78A9DD}" dt="2024-10-15T15:30:21.981" v="143" actId="478"/>
          <ac:spMkLst>
            <pc:docMk/>
            <pc:sldMk cId="130073330" sldId="257"/>
            <ac:spMk id="9" creationId="{39FB0F7B-ED81-2805-4981-B63FE44C3C1C}"/>
          </ac:spMkLst>
        </pc:spChg>
        <pc:spChg chg="add">
          <ac:chgData name="janani annamalai" userId="187bbb541d1a0ccc" providerId="LiveId" clId="{DA597AB8-C7B2-4288-B925-AEC57D78A9DD}" dt="2024-10-15T15:30:32.350" v="146"/>
          <ac:spMkLst>
            <pc:docMk/>
            <pc:sldMk cId="130073330" sldId="257"/>
            <ac:spMk id="10" creationId="{AE0D61BB-0CDF-AB1D-45D8-245A8E0E0DB2}"/>
          </ac:spMkLst>
        </pc:spChg>
      </pc:sldChg>
      <pc:sldChg chg="addSp delSp modSp new mod">
        <pc:chgData name="janani annamalai" userId="187bbb541d1a0ccc" providerId="LiveId" clId="{DA597AB8-C7B2-4288-B925-AEC57D78A9DD}" dt="2024-10-16T14:42:20.656" v="454" actId="207"/>
        <pc:sldMkLst>
          <pc:docMk/>
          <pc:sldMk cId="2019475816" sldId="258"/>
        </pc:sldMkLst>
        <pc:spChg chg="mod">
          <ac:chgData name="janani annamalai" userId="187bbb541d1a0ccc" providerId="LiveId" clId="{DA597AB8-C7B2-4288-B925-AEC57D78A9DD}" dt="2024-10-16T07:21:38.208" v="247" actId="20577"/>
          <ac:spMkLst>
            <pc:docMk/>
            <pc:sldMk cId="2019475816" sldId="258"/>
            <ac:spMk id="2" creationId="{90491322-D61B-E305-825B-F200D2E04F6C}"/>
          </ac:spMkLst>
        </pc:spChg>
        <pc:spChg chg="del">
          <ac:chgData name="janani annamalai" userId="187bbb541d1a0ccc" providerId="LiveId" clId="{DA597AB8-C7B2-4288-B925-AEC57D78A9DD}" dt="2024-10-16T07:22:04.785" v="248" actId="3680"/>
          <ac:spMkLst>
            <pc:docMk/>
            <pc:sldMk cId="2019475816" sldId="258"/>
            <ac:spMk id="3" creationId="{966FD7D5-D241-5466-4036-5F9C60831448}"/>
          </ac:spMkLst>
        </pc:spChg>
        <pc:spChg chg="add del mod">
          <ac:chgData name="janani annamalai" userId="187bbb541d1a0ccc" providerId="LiveId" clId="{DA597AB8-C7B2-4288-B925-AEC57D78A9DD}" dt="2024-10-16T07:22:27.295" v="250" actId="3680"/>
          <ac:spMkLst>
            <pc:docMk/>
            <pc:sldMk cId="2019475816" sldId="258"/>
            <ac:spMk id="6" creationId="{F2E9C5B6-6D2B-3AAC-A8A9-0810F5FA1219}"/>
          </ac:spMkLst>
        </pc:spChg>
        <pc:spChg chg="add del mod">
          <ac:chgData name="janani annamalai" userId="187bbb541d1a0ccc" providerId="LiveId" clId="{DA597AB8-C7B2-4288-B925-AEC57D78A9DD}" dt="2024-10-16T07:26:08.614" v="256" actId="3680"/>
          <ac:spMkLst>
            <pc:docMk/>
            <pc:sldMk cId="2019475816" sldId="258"/>
            <ac:spMk id="9" creationId="{7DF1D4FE-7488-2377-5410-18E7F88C11E3}"/>
          </ac:spMkLst>
        </pc:spChg>
        <pc:spChg chg="add del mod">
          <ac:chgData name="janani annamalai" userId="187bbb541d1a0ccc" providerId="LiveId" clId="{DA597AB8-C7B2-4288-B925-AEC57D78A9DD}" dt="2024-10-16T07:27:06.907" v="259" actId="3680"/>
          <ac:spMkLst>
            <pc:docMk/>
            <pc:sldMk cId="2019475816" sldId="258"/>
            <ac:spMk id="12" creationId="{05474B0D-D62C-F668-3FCF-A7B6794444C7}"/>
          </ac:spMkLst>
        </pc:spChg>
        <pc:graphicFrameChg chg="add del mod ord modGraphic">
          <ac:chgData name="janani annamalai" userId="187bbb541d1a0ccc" providerId="LiveId" clId="{DA597AB8-C7B2-4288-B925-AEC57D78A9DD}" dt="2024-10-16T07:22:13.100" v="249" actId="478"/>
          <ac:graphicFrameMkLst>
            <pc:docMk/>
            <pc:sldMk cId="2019475816" sldId="258"/>
            <ac:graphicFrameMk id="4" creationId="{557D3525-F6E3-6608-2C92-FC7EAA6DB199}"/>
          </ac:graphicFrameMkLst>
        </pc:graphicFrameChg>
        <pc:graphicFrameChg chg="add del mod ord modGraphic">
          <ac:chgData name="janani annamalai" userId="187bbb541d1a0ccc" providerId="LiveId" clId="{DA597AB8-C7B2-4288-B925-AEC57D78A9DD}" dt="2024-10-16T07:23:42.668" v="255" actId="21"/>
          <ac:graphicFrameMkLst>
            <pc:docMk/>
            <pc:sldMk cId="2019475816" sldId="258"/>
            <ac:graphicFrameMk id="7" creationId="{5FA189FD-3030-6795-627F-420F4B2FE4D8}"/>
          </ac:graphicFrameMkLst>
        </pc:graphicFrameChg>
        <pc:graphicFrameChg chg="add del mod ord modGraphic">
          <ac:chgData name="janani annamalai" userId="187bbb541d1a0ccc" providerId="LiveId" clId="{DA597AB8-C7B2-4288-B925-AEC57D78A9DD}" dt="2024-10-16T07:26:37.730" v="258" actId="478"/>
          <ac:graphicFrameMkLst>
            <pc:docMk/>
            <pc:sldMk cId="2019475816" sldId="258"/>
            <ac:graphicFrameMk id="10" creationId="{0BF68112-FB56-9543-6BC9-91329542D373}"/>
          </ac:graphicFrameMkLst>
        </pc:graphicFrameChg>
        <pc:graphicFrameChg chg="add mod ord modGraphic">
          <ac:chgData name="janani annamalai" userId="187bbb541d1a0ccc" providerId="LiveId" clId="{DA597AB8-C7B2-4288-B925-AEC57D78A9DD}" dt="2024-10-16T14:42:20.656" v="454" actId="207"/>
          <ac:graphicFrameMkLst>
            <pc:docMk/>
            <pc:sldMk cId="2019475816" sldId="258"/>
            <ac:graphicFrameMk id="13" creationId="{7140FB8E-8DF0-E3EE-1F7C-5F0A689BF335}"/>
          </ac:graphicFrameMkLst>
        </pc:graphicFrameChg>
        <pc:graphicFrameChg chg="add del mod modGraphic">
          <ac:chgData name="janani annamalai" userId="187bbb541d1a0ccc" providerId="LiveId" clId="{DA597AB8-C7B2-4288-B925-AEC57D78A9DD}" dt="2024-10-16T07:51:06.039" v="426" actId="478"/>
          <ac:graphicFrameMkLst>
            <pc:docMk/>
            <pc:sldMk cId="2019475816" sldId="258"/>
            <ac:graphicFrameMk id="14" creationId="{33B36212-5171-A783-E93E-4721E734DB12}"/>
          </ac:graphicFrameMkLst>
        </pc:graphicFrameChg>
      </pc:sldChg>
      <pc:sldChg chg="addSp delSp modSp new mod">
        <pc:chgData name="janani annamalai" userId="187bbb541d1a0ccc" providerId="LiveId" clId="{DA597AB8-C7B2-4288-B925-AEC57D78A9DD}" dt="2024-10-19T17:54:02.772" v="1280" actId="14100"/>
        <pc:sldMkLst>
          <pc:docMk/>
          <pc:sldMk cId="4023671038" sldId="259"/>
        </pc:sldMkLst>
        <pc:spChg chg="mod">
          <ac:chgData name="janani annamalai" userId="187bbb541d1a0ccc" providerId="LiveId" clId="{DA597AB8-C7B2-4288-B925-AEC57D78A9DD}" dt="2024-10-19T17:07:51.435" v="504" actId="20577"/>
          <ac:spMkLst>
            <pc:docMk/>
            <pc:sldMk cId="4023671038" sldId="259"/>
            <ac:spMk id="2" creationId="{2598D82C-27BF-0838-4C0B-088B4A342B6A}"/>
          </ac:spMkLst>
        </pc:spChg>
        <pc:spChg chg="add del mod">
          <ac:chgData name="janani annamalai" userId="187bbb541d1a0ccc" providerId="LiveId" clId="{DA597AB8-C7B2-4288-B925-AEC57D78A9DD}" dt="2024-10-19T17:54:02.772" v="1280" actId="14100"/>
          <ac:spMkLst>
            <pc:docMk/>
            <pc:sldMk cId="4023671038" sldId="259"/>
            <ac:spMk id="3" creationId="{3B54768C-6D21-0C0D-69E8-B8D28EB92B1A}"/>
          </ac:spMkLst>
        </pc:spChg>
        <pc:spChg chg="add mod">
          <ac:chgData name="janani annamalai" userId="187bbb541d1a0ccc" providerId="LiveId" clId="{DA597AB8-C7B2-4288-B925-AEC57D78A9DD}" dt="2024-10-19T10:22:52.333" v="479"/>
          <ac:spMkLst>
            <pc:docMk/>
            <pc:sldMk cId="4023671038" sldId="259"/>
            <ac:spMk id="4" creationId="{08C30696-7AD9-2562-843C-B74AF8E5A56A}"/>
          </ac:spMkLst>
        </pc:spChg>
        <pc:spChg chg="add mod">
          <ac:chgData name="janani annamalai" userId="187bbb541d1a0ccc" providerId="LiveId" clId="{DA597AB8-C7B2-4288-B925-AEC57D78A9DD}" dt="2024-10-19T17:11:57.508" v="562"/>
          <ac:spMkLst>
            <pc:docMk/>
            <pc:sldMk cId="4023671038" sldId="259"/>
            <ac:spMk id="5" creationId="{E1BD9782-5C6F-D4D2-F3F3-DACE9029BB22}"/>
          </ac:spMkLst>
        </pc:spChg>
      </pc:sldChg>
      <pc:sldChg chg="modSp new mod">
        <pc:chgData name="janani annamalai" userId="187bbb541d1a0ccc" providerId="LiveId" clId="{DA597AB8-C7B2-4288-B925-AEC57D78A9DD}" dt="2024-10-19T17:48:59.941" v="1153" actId="20577"/>
        <pc:sldMkLst>
          <pc:docMk/>
          <pc:sldMk cId="472248546" sldId="260"/>
        </pc:sldMkLst>
        <pc:spChg chg="mod">
          <ac:chgData name="janani annamalai" userId="187bbb541d1a0ccc" providerId="LiveId" clId="{DA597AB8-C7B2-4288-B925-AEC57D78A9DD}" dt="2024-10-19T17:48:59.941" v="1153" actId="20577"/>
          <ac:spMkLst>
            <pc:docMk/>
            <pc:sldMk cId="472248546" sldId="260"/>
            <ac:spMk id="2" creationId="{7B948173-D6D8-1B13-A2AE-F648D3859B08}"/>
          </ac:spMkLst>
        </pc:spChg>
        <pc:spChg chg="mod">
          <ac:chgData name="janani annamalai" userId="187bbb541d1a0ccc" providerId="LiveId" clId="{DA597AB8-C7B2-4288-B925-AEC57D78A9DD}" dt="2024-10-19T17:17:08.939" v="651" actId="207"/>
          <ac:spMkLst>
            <pc:docMk/>
            <pc:sldMk cId="472248546" sldId="260"/>
            <ac:spMk id="3" creationId="{D8D959B9-06A2-F067-DB56-0273B547A600}"/>
          </ac:spMkLst>
        </pc:spChg>
      </pc:sldChg>
      <pc:sldChg chg="modSp new mod">
        <pc:chgData name="janani annamalai" userId="187bbb541d1a0ccc" providerId="LiveId" clId="{DA597AB8-C7B2-4288-B925-AEC57D78A9DD}" dt="2024-10-19T17:49:15.353" v="1164" actId="20577"/>
        <pc:sldMkLst>
          <pc:docMk/>
          <pc:sldMk cId="2022629763" sldId="261"/>
        </pc:sldMkLst>
        <pc:spChg chg="mod">
          <ac:chgData name="janani annamalai" userId="187bbb541d1a0ccc" providerId="LiveId" clId="{DA597AB8-C7B2-4288-B925-AEC57D78A9DD}" dt="2024-10-19T17:49:15.353" v="1164" actId="20577"/>
          <ac:spMkLst>
            <pc:docMk/>
            <pc:sldMk cId="2022629763" sldId="261"/>
            <ac:spMk id="2" creationId="{869FF200-1477-DA87-20D2-9DB710E28128}"/>
          </ac:spMkLst>
        </pc:spChg>
        <pc:spChg chg="mod">
          <ac:chgData name="janani annamalai" userId="187bbb541d1a0ccc" providerId="LiveId" clId="{DA597AB8-C7B2-4288-B925-AEC57D78A9DD}" dt="2024-10-19T17:22:08.588" v="730" actId="20577"/>
          <ac:spMkLst>
            <pc:docMk/>
            <pc:sldMk cId="2022629763" sldId="261"/>
            <ac:spMk id="3" creationId="{0095B44A-86FC-0465-B312-ECAA472A5971}"/>
          </ac:spMkLst>
        </pc:spChg>
      </pc:sldChg>
      <pc:sldChg chg="addSp delSp modSp new mod">
        <pc:chgData name="janani annamalai" userId="187bbb541d1a0ccc" providerId="LiveId" clId="{DA597AB8-C7B2-4288-B925-AEC57D78A9DD}" dt="2024-10-19T17:56:23.381" v="1358" actId="20577"/>
        <pc:sldMkLst>
          <pc:docMk/>
          <pc:sldMk cId="1105327984" sldId="262"/>
        </pc:sldMkLst>
        <pc:spChg chg="mod">
          <ac:chgData name="janani annamalai" userId="187bbb541d1a0ccc" providerId="LiveId" clId="{DA597AB8-C7B2-4288-B925-AEC57D78A9DD}" dt="2024-10-19T17:23:19.719" v="770" actId="20577"/>
          <ac:spMkLst>
            <pc:docMk/>
            <pc:sldMk cId="1105327984" sldId="262"/>
            <ac:spMk id="2" creationId="{DC665DF3-8FA0-93CB-9181-BD773E8A8AA5}"/>
          </ac:spMkLst>
        </pc:spChg>
        <pc:spChg chg="add del mod">
          <ac:chgData name="janani annamalai" userId="187bbb541d1a0ccc" providerId="LiveId" clId="{DA597AB8-C7B2-4288-B925-AEC57D78A9DD}" dt="2024-10-19T17:56:23.381" v="1358" actId="20577"/>
          <ac:spMkLst>
            <pc:docMk/>
            <pc:sldMk cId="1105327984" sldId="262"/>
            <ac:spMk id="3" creationId="{F0DEDC85-E201-C2E4-19FE-754030DB52FF}"/>
          </ac:spMkLst>
        </pc:spChg>
        <pc:spChg chg="add mod">
          <ac:chgData name="janani annamalai" userId="187bbb541d1a0ccc" providerId="LiveId" clId="{DA597AB8-C7B2-4288-B925-AEC57D78A9DD}" dt="2024-10-19T17:26:17.212" v="774"/>
          <ac:spMkLst>
            <pc:docMk/>
            <pc:sldMk cId="1105327984" sldId="262"/>
            <ac:spMk id="4" creationId="{696DB9A4-05EB-03F4-7403-422843F8626B}"/>
          </ac:spMkLst>
        </pc:spChg>
        <pc:spChg chg="add">
          <ac:chgData name="janani annamalai" userId="187bbb541d1a0ccc" providerId="LiveId" clId="{DA597AB8-C7B2-4288-B925-AEC57D78A9DD}" dt="2024-10-19T17:27:55.093" v="788"/>
          <ac:spMkLst>
            <pc:docMk/>
            <pc:sldMk cId="1105327984" sldId="262"/>
            <ac:spMk id="5" creationId="{2C2C6E19-A3FA-6F9E-5507-3683003E5771}"/>
          </ac:spMkLst>
        </pc:spChg>
        <pc:spChg chg="add">
          <ac:chgData name="janani annamalai" userId="187bbb541d1a0ccc" providerId="LiveId" clId="{DA597AB8-C7B2-4288-B925-AEC57D78A9DD}" dt="2024-10-19T17:28:06.320" v="791"/>
          <ac:spMkLst>
            <pc:docMk/>
            <pc:sldMk cId="1105327984" sldId="262"/>
            <ac:spMk id="6" creationId="{D761F971-BE01-FC19-0677-A5954FFE1BFA}"/>
          </ac:spMkLst>
        </pc:spChg>
        <pc:spChg chg="add">
          <ac:chgData name="janani annamalai" userId="187bbb541d1a0ccc" providerId="LiveId" clId="{DA597AB8-C7B2-4288-B925-AEC57D78A9DD}" dt="2024-10-19T17:28:18.213" v="793"/>
          <ac:spMkLst>
            <pc:docMk/>
            <pc:sldMk cId="1105327984" sldId="262"/>
            <ac:spMk id="7" creationId="{33E7EC01-BE50-3788-C8CA-DFE2ECF4371B}"/>
          </ac:spMkLst>
        </pc:spChg>
      </pc:sldChg>
      <pc:sldChg chg="addSp delSp modSp new mod">
        <pc:chgData name="janani annamalai" userId="187bbb541d1a0ccc" providerId="LiveId" clId="{DA597AB8-C7B2-4288-B925-AEC57D78A9DD}" dt="2024-10-19T17:37:03.322" v="907" actId="113"/>
        <pc:sldMkLst>
          <pc:docMk/>
          <pc:sldMk cId="3040204820" sldId="263"/>
        </pc:sldMkLst>
        <pc:spChg chg="mod">
          <ac:chgData name="janani annamalai" userId="187bbb541d1a0ccc" providerId="LiveId" clId="{DA597AB8-C7B2-4288-B925-AEC57D78A9DD}" dt="2024-10-19T17:29:44.252" v="837" actId="20577"/>
          <ac:spMkLst>
            <pc:docMk/>
            <pc:sldMk cId="3040204820" sldId="263"/>
            <ac:spMk id="2" creationId="{D75DD04C-9E55-65CA-2CFD-92A7F28FBDEF}"/>
          </ac:spMkLst>
        </pc:spChg>
        <pc:spChg chg="del">
          <ac:chgData name="janani annamalai" userId="187bbb541d1a0ccc" providerId="LiveId" clId="{DA597AB8-C7B2-4288-B925-AEC57D78A9DD}" dt="2024-10-19T17:30:00.850" v="838" actId="3680"/>
          <ac:spMkLst>
            <pc:docMk/>
            <pc:sldMk cId="3040204820" sldId="263"/>
            <ac:spMk id="3" creationId="{5842230B-D2DB-7BBB-CB5E-756C62D8C33A}"/>
          </ac:spMkLst>
        </pc:spChg>
        <pc:graphicFrameChg chg="add mod ord modGraphic">
          <ac:chgData name="janani annamalai" userId="187bbb541d1a0ccc" providerId="LiveId" clId="{DA597AB8-C7B2-4288-B925-AEC57D78A9DD}" dt="2024-10-19T17:37:03.322" v="907" actId="113"/>
          <ac:graphicFrameMkLst>
            <pc:docMk/>
            <pc:sldMk cId="3040204820" sldId="263"/>
            <ac:graphicFrameMk id="4" creationId="{4978C626-84AE-A83B-C73A-CADD94BB0C86}"/>
          </ac:graphicFrameMkLst>
        </pc:graphicFrameChg>
      </pc:sldChg>
      <pc:sldChg chg="addSp delSp modSp new mod">
        <pc:chgData name="janani annamalai" userId="187bbb541d1a0ccc" providerId="LiveId" clId="{DA597AB8-C7B2-4288-B925-AEC57D78A9DD}" dt="2024-10-19T17:58:01.543" v="1434" actId="207"/>
        <pc:sldMkLst>
          <pc:docMk/>
          <pc:sldMk cId="2461104476" sldId="264"/>
        </pc:sldMkLst>
        <pc:spChg chg="mod">
          <ac:chgData name="janani annamalai" userId="187bbb541d1a0ccc" providerId="LiveId" clId="{DA597AB8-C7B2-4288-B925-AEC57D78A9DD}" dt="2024-10-19T17:37:42.499" v="950" actId="20577"/>
          <ac:spMkLst>
            <pc:docMk/>
            <pc:sldMk cId="2461104476" sldId="264"/>
            <ac:spMk id="2" creationId="{39A7286B-3600-44F6-3A79-D61DE69BAC1D}"/>
          </ac:spMkLst>
        </pc:spChg>
        <pc:spChg chg="add del mod">
          <ac:chgData name="janani annamalai" userId="187bbb541d1a0ccc" providerId="LiveId" clId="{DA597AB8-C7B2-4288-B925-AEC57D78A9DD}" dt="2024-10-19T17:58:01.543" v="1434" actId="207"/>
          <ac:spMkLst>
            <pc:docMk/>
            <pc:sldMk cId="2461104476" sldId="264"/>
            <ac:spMk id="3" creationId="{C100D45D-4144-AE6A-445F-C43515439036}"/>
          </ac:spMkLst>
        </pc:spChg>
        <pc:spChg chg="add mod">
          <ac:chgData name="janani annamalai" userId="187bbb541d1a0ccc" providerId="LiveId" clId="{DA597AB8-C7B2-4288-B925-AEC57D78A9DD}" dt="2024-10-19T17:38:29.853" v="954"/>
          <ac:spMkLst>
            <pc:docMk/>
            <pc:sldMk cId="2461104476" sldId="264"/>
            <ac:spMk id="4" creationId="{01AB2865-57FB-DB48-FD4A-4C32334DAEB8}"/>
          </ac:spMkLst>
        </pc:spChg>
      </pc:sldChg>
      <pc:sldChg chg="addSp delSp modSp new mod">
        <pc:chgData name="janani annamalai" userId="187bbb541d1a0ccc" providerId="LiveId" clId="{DA597AB8-C7B2-4288-B925-AEC57D78A9DD}" dt="2024-10-19T17:43:59.838" v="1051" actId="27636"/>
        <pc:sldMkLst>
          <pc:docMk/>
          <pc:sldMk cId="2234112193" sldId="265"/>
        </pc:sldMkLst>
        <pc:spChg chg="mod">
          <ac:chgData name="janani annamalai" userId="187bbb541d1a0ccc" providerId="LiveId" clId="{DA597AB8-C7B2-4288-B925-AEC57D78A9DD}" dt="2024-10-19T17:41:11.972" v="1018" actId="20577"/>
          <ac:spMkLst>
            <pc:docMk/>
            <pc:sldMk cId="2234112193" sldId="265"/>
            <ac:spMk id="2" creationId="{C3ED59C8-DE8B-C355-86C4-C962D6965BAC}"/>
          </ac:spMkLst>
        </pc:spChg>
        <pc:spChg chg="add del mod">
          <ac:chgData name="janani annamalai" userId="187bbb541d1a0ccc" providerId="LiveId" clId="{DA597AB8-C7B2-4288-B925-AEC57D78A9DD}" dt="2024-10-19T17:43:59.838" v="1051" actId="27636"/>
          <ac:spMkLst>
            <pc:docMk/>
            <pc:sldMk cId="2234112193" sldId="265"/>
            <ac:spMk id="3" creationId="{FC4E7FA7-A764-C0C4-57EF-0065CB2092A1}"/>
          </ac:spMkLst>
        </pc:spChg>
        <pc:spChg chg="add mod">
          <ac:chgData name="janani annamalai" userId="187bbb541d1a0ccc" providerId="LiveId" clId="{DA597AB8-C7B2-4288-B925-AEC57D78A9DD}" dt="2024-10-19T17:42:09.590" v="1022"/>
          <ac:spMkLst>
            <pc:docMk/>
            <pc:sldMk cId="2234112193" sldId="265"/>
            <ac:spMk id="4" creationId="{D6ACF8BF-CD78-982E-9D1B-F2F41BCA0EE0}"/>
          </ac:spMkLst>
        </pc:spChg>
      </pc:sldChg>
      <pc:sldChg chg="modSp new mod">
        <pc:chgData name="janani annamalai" userId="187bbb541d1a0ccc" providerId="LiveId" clId="{DA597AB8-C7B2-4288-B925-AEC57D78A9DD}" dt="2024-10-19T17:48:26.958" v="1143" actId="27636"/>
        <pc:sldMkLst>
          <pc:docMk/>
          <pc:sldMk cId="1270629882" sldId="266"/>
        </pc:sldMkLst>
        <pc:spChg chg="mod">
          <ac:chgData name="janani annamalai" userId="187bbb541d1a0ccc" providerId="LiveId" clId="{DA597AB8-C7B2-4288-B925-AEC57D78A9DD}" dt="2024-10-19T17:44:41.044" v="1101" actId="20577"/>
          <ac:spMkLst>
            <pc:docMk/>
            <pc:sldMk cId="1270629882" sldId="266"/>
            <ac:spMk id="2" creationId="{1C8CB841-5D5E-D0D1-9C93-8A7886623FF5}"/>
          </ac:spMkLst>
        </pc:spChg>
        <pc:spChg chg="mod">
          <ac:chgData name="janani annamalai" userId="187bbb541d1a0ccc" providerId="LiveId" clId="{DA597AB8-C7B2-4288-B925-AEC57D78A9DD}" dt="2024-10-19T17:48:26.958" v="1143" actId="27636"/>
          <ac:spMkLst>
            <pc:docMk/>
            <pc:sldMk cId="1270629882" sldId="266"/>
            <ac:spMk id="3" creationId="{831FB4EA-298B-E16E-F141-E166DF303BB9}"/>
          </ac:spMkLst>
        </pc:spChg>
      </pc:sldChg>
      <pc:sldChg chg="delSp modSp new mod">
        <pc:chgData name="janani annamalai" userId="187bbb541d1a0ccc" providerId="LiveId" clId="{DA597AB8-C7B2-4288-B925-AEC57D78A9DD}" dt="2024-10-19T17:58:59" v="1469" actId="403"/>
        <pc:sldMkLst>
          <pc:docMk/>
          <pc:sldMk cId="3963465287" sldId="267"/>
        </pc:sldMkLst>
        <pc:spChg chg="del mod">
          <ac:chgData name="janani annamalai" userId="187bbb541d1a0ccc" providerId="LiveId" clId="{DA597AB8-C7B2-4288-B925-AEC57D78A9DD}" dt="2024-10-19T17:58:51.251" v="1467" actId="478"/>
          <ac:spMkLst>
            <pc:docMk/>
            <pc:sldMk cId="3963465287" sldId="267"/>
            <ac:spMk id="2" creationId="{E506E3B4-6015-382E-79EA-45C1C2658167}"/>
          </ac:spMkLst>
        </pc:spChg>
        <pc:spChg chg="mod">
          <ac:chgData name="janani annamalai" userId="187bbb541d1a0ccc" providerId="LiveId" clId="{DA597AB8-C7B2-4288-B925-AEC57D78A9DD}" dt="2024-10-19T17:58:59" v="1469" actId="403"/>
          <ac:spMkLst>
            <pc:docMk/>
            <pc:sldMk cId="3963465287" sldId="267"/>
            <ac:spMk id="3" creationId="{6B2DBBAE-58ED-21C7-BBD9-3873A333E2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50D25E2-F1EB-4EE3-BAD8-B454E198094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C9A1CCA-B347-4B06-8DA5-D6331FD40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71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25E2-F1EB-4EE3-BAD8-B454E198094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1CCA-B347-4B06-8DA5-D6331FD40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04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25E2-F1EB-4EE3-BAD8-B454E198094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1CCA-B347-4B06-8DA5-D6331FD40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0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25E2-F1EB-4EE3-BAD8-B454E198094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1CCA-B347-4B06-8DA5-D6331FD40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592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25E2-F1EB-4EE3-BAD8-B454E198094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1CCA-B347-4B06-8DA5-D6331FD40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979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25E2-F1EB-4EE3-BAD8-B454E198094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1CCA-B347-4B06-8DA5-D6331FD40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238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25E2-F1EB-4EE3-BAD8-B454E198094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1CCA-B347-4B06-8DA5-D6331FD40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337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50D25E2-F1EB-4EE3-BAD8-B454E198094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1CCA-B347-4B06-8DA5-D6331FD40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878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50D25E2-F1EB-4EE3-BAD8-B454E198094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1CCA-B347-4B06-8DA5-D6331FD40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0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25E2-F1EB-4EE3-BAD8-B454E198094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1CCA-B347-4B06-8DA5-D6331FD40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1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25E2-F1EB-4EE3-BAD8-B454E198094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1CCA-B347-4B06-8DA5-D6331FD40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98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25E2-F1EB-4EE3-BAD8-B454E198094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1CCA-B347-4B06-8DA5-D6331FD40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1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25E2-F1EB-4EE3-BAD8-B454E198094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1CCA-B347-4B06-8DA5-D6331FD40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86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25E2-F1EB-4EE3-BAD8-B454E198094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1CCA-B347-4B06-8DA5-D6331FD40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25E2-F1EB-4EE3-BAD8-B454E198094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1CCA-B347-4B06-8DA5-D6331FD40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05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25E2-F1EB-4EE3-BAD8-B454E198094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1CCA-B347-4B06-8DA5-D6331FD40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86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25E2-F1EB-4EE3-BAD8-B454E198094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1CCA-B347-4B06-8DA5-D6331FD40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25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50D25E2-F1EB-4EE3-BAD8-B454E198094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C9A1CCA-B347-4B06-8DA5-D6331FD40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81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FDC6-F010-B792-E900-65EF863DA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979" y="751352"/>
            <a:ext cx="9589245" cy="2263311"/>
          </a:xfrm>
        </p:spPr>
        <p:txBody>
          <a:bodyPr/>
          <a:lstStyle/>
          <a:p>
            <a:r>
              <a:rPr lang="en-IN" dirty="0"/>
              <a:t>Case study- </a:t>
            </a:r>
            <a:r>
              <a:rPr lang="en-IN" dirty="0" err="1"/>
              <a:t>Dmart</a:t>
            </a:r>
            <a:r>
              <a:rPr lang="en-IN" dirty="0"/>
              <a:t> and </a:t>
            </a:r>
            <a:r>
              <a:rPr lang="en-IN" dirty="0" err="1"/>
              <a:t>Pharmeasy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EAC00-601E-E7D4-BDF7-3C54C8A0A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329268"/>
          </a:xfrm>
        </p:spPr>
        <p:txBody>
          <a:bodyPr/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By</a:t>
            </a:r>
          </a:p>
          <a:p>
            <a:pPr algn="r"/>
            <a:r>
              <a:rPr lang="en-IN" dirty="0" err="1">
                <a:solidFill>
                  <a:schemeClr val="bg1"/>
                </a:solidFill>
              </a:rPr>
              <a:t>Karthiga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Elangovan</a:t>
            </a:r>
            <a:endParaRPr lang="en-IN" dirty="0">
              <a:solidFill>
                <a:schemeClr val="bg1"/>
              </a:solidFill>
            </a:endParaRPr>
          </a:p>
          <a:p>
            <a:pPr algn="r"/>
            <a:r>
              <a:rPr lang="en-IN" dirty="0">
                <a:solidFill>
                  <a:schemeClr val="bg1"/>
                </a:solidFill>
              </a:rPr>
              <a:t>BADM-MBE-12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1384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59C8-DE8B-C355-86C4-C962D696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CONSUMER SENTIMENTAL ANALYSIS FOR PHARMEASY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E7FA7-A764-C0C4-57EF-0065CB20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28863"/>
            <a:ext cx="8825659" cy="417195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Impact: </a:t>
            </a:r>
          </a:p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Reliable Delivery and Customer Support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Delayed deliveries and unresponsive customer service are critical pain points.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PharmEasy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needs to improve logistics and customer care to maintain trust and loyalty.</a:t>
            </a:r>
          </a:p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 Impact: </a:t>
            </a:r>
          </a:p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Product Range and Delivery Speed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While customers appreciate the platform, they seek faster deliveries and a wider range of products, particularly wellness and healthcare devices.</a:t>
            </a:r>
          </a:p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Impact: </a:t>
            </a:r>
          </a:p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App and Service Improvements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Small adjustments, like app design improvements (font size, navigation) and more professional delivery staff, can subtly enhance the overall customer experience.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11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CB841-5D5E-D0D1-9C93-8A788662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 TO IMPROVE SALES IN PHARMEASY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FB4EA-298B-E16E-F141-E166DF303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28875"/>
            <a:ext cx="8825659" cy="421481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Subscription Plans: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 subscription-based models for medicines and healthcare products, ensuring regular delivery and customer retention through discounts and personalized care. </a:t>
            </a:r>
          </a:p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Product Range: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Diversify into more healthcare categories, including fitness equipment, wellness products, and specialized treatments, appealing to a broader customer base. </a:t>
            </a:r>
          </a:p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Tier 2 and 3 Cities: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 operations into Tier 2 and Tier 3 cities, tapping into underserved markets where online access to healthcare is limited, increasing customer reach and sales. </a:t>
            </a:r>
          </a:p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Offers and Loyalty Programs: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data-driven personalized offers and loyalty programs that reward repeat customers, increasing customer retention and encouraging higher average order value.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29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DBBAE-58ED-21C7-BBD9-3873A333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400" dirty="0">
              <a:solidFill>
                <a:srgbClr val="B31166"/>
              </a:solidFill>
            </a:endParaRPr>
          </a:p>
          <a:p>
            <a:pPr marL="0" indent="0" algn="ctr">
              <a:buNone/>
            </a:pPr>
            <a:r>
              <a:rPr lang="en-IN" sz="5400" dirty="0">
                <a:solidFill>
                  <a:srgbClr val="B31166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6346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D032-232F-4110-286E-CCA5A97C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403509" cy="706964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DMART OVERVIEW AND 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D1C2-56A5-495D-CDC0-9D6B83ACC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8032"/>
            <a:ext cx="8825659" cy="34163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Founded in 2002 by </a:t>
            </a:r>
            <a:r>
              <a:rPr lang="en-US" sz="2400" b="1" dirty="0" err="1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Raghunandan</a:t>
            </a:r>
            <a:r>
              <a:rPr lang="en-US" sz="2400" b="1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Kamath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Operated by </a:t>
            </a:r>
            <a:r>
              <a:rPr lang="en-US" sz="2400" b="1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Avenue </a:t>
            </a:r>
            <a:r>
              <a:rPr lang="en-US" sz="2400" b="1" dirty="0" err="1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Supermarts</a:t>
            </a:r>
            <a:r>
              <a:rPr lang="en-US" sz="2400" b="1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Ltd.</a:t>
            </a:r>
            <a:r>
              <a:rPr lang="en-US" sz="24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headquartered in </a:t>
            </a:r>
            <a:r>
              <a:rPr lang="en-US" sz="2400" b="1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Mumbai, India</a:t>
            </a:r>
            <a:r>
              <a:rPr lang="en-US" sz="24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of now,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over </a:t>
            </a:r>
            <a:r>
              <a:rPr lang="en-US" sz="2400" b="1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 stores</a:t>
            </a:r>
            <a:r>
              <a:rPr lang="en-US" sz="24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various cities in India.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Operates as a </a:t>
            </a:r>
            <a:r>
              <a:rPr lang="en-US" sz="2400" b="1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hypermarket</a:t>
            </a:r>
            <a:r>
              <a:rPr lang="en-US" sz="24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offering a wide range of products including groceries, personal care items, household goods, apparel, and more.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Focuses on a </a:t>
            </a:r>
            <a:r>
              <a:rPr lang="en-US" sz="2400" b="1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value-for-money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proposition, offering products at competitive prices to attract price-sensitive consumers.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7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1322-D61B-E305-825B-F200D2E0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SWOT ANALYSIS FOR DMART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7140FB8E-8DF0-E3EE-1F7C-5F0A689BF3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41911"/>
              </p:ext>
            </p:extLst>
          </p:nvPr>
        </p:nvGraphicFramePr>
        <p:xfrm>
          <a:off x="1585912" y="2410755"/>
          <a:ext cx="9601201" cy="415350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712392">
                  <a:extLst>
                    <a:ext uri="{9D8B030D-6E8A-4147-A177-3AD203B41FA5}">
                      <a16:colId xmlns:a16="http://schemas.microsoft.com/office/drawing/2014/main" val="2399588512"/>
                    </a:ext>
                  </a:extLst>
                </a:gridCol>
                <a:gridCol w="4888809">
                  <a:extLst>
                    <a:ext uri="{9D8B030D-6E8A-4147-A177-3AD203B41FA5}">
                      <a16:colId xmlns:a16="http://schemas.microsoft.com/office/drawing/2014/main" val="901193821"/>
                    </a:ext>
                  </a:extLst>
                </a:gridCol>
              </a:tblGrid>
              <a:tr h="37350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WEAKNESS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870846"/>
                  </a:ext>
                </a:extLst>
              </a:tr>
              <a:tr h="37389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Low-Cost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Geographical Presence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621146"/>
                  </a:ext>
                </a:extLst>
              </a:tr>
              <a:tr h="526384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Supply Chain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Dependence on Brick-and-Mortar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058805"/>
                  </a:ext>
                </a:extLst>
              </a:tr>
              <a:tr h="37389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Strong Customer Loyalty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Constrained Product Variety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995010"/>
                  </a:ext>
                </a:extLst>
              </a:tr>
              <a:tr h="37389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Strategic Store Locations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Margin Focus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520988"/>
                  </a:ext>
                </a:extLst>
              </a:tr>
              <a:tr h="430971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OPPORTUNITIES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771442"/>
                  </a:ext>
                </a:extLst>
              </a:tr>
              <a:tr h="37389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Expansion into E-commerce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Increasing Competition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44311"/>
                  </a:ext>
                </a:extLst>
              </a:tr>
              <a:tr h="37389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Geographical Expansion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Changing Consumer Behaviour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361527"/>
                  </a:ext>
                </a:extLst>
              </a:tr>
              <a:tr h="37389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Line Diversification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Regulatory Challenges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770816"/>
                  </a:ext>
                </a:extLst>
              </a:tr>
              <a:tr h="37389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Leveraging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Rising Operating Costs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734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47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D82C-27BF-0838-4C0B-088B4A34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COMPETITORS ANALYSIS FOR DMART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768C-6D21-0C0D-69E8-B8D28EB9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28874"/>
            <a:ext cx="9403509" cy="4086225"/>
          </a:xfrm>
        </p:spPr>
        <p:txBody>
          <a:bodyPr>
            <a:normAutofit fontScale="92500"/>
          </a:bodyPr>
          <a:lstStyle/>
          <a:p>
            <a:r>
              <a:rPr lang="en-US" sz="2000" dirty="0" err="1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Dmart</a:t>
            </a:r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competitors :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Pantry, Spencer, Reliance mart, Big Bazaar, Big Basket</a:t>
            </a:r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 Growth: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Competitors like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JioMart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Amazon, and Flipkart dominate the online grocery space with faster delivery and better digital platforms, whereas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DMart’s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 presence is still limited.</a:t>
            </a:r>
          </a:p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Variety: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competitors offer a wider range of products, from fashion and electronics to premium goods, compared to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DMart’s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focus on groceries and daily essentials.</a:t>
            </a:r>
          </a:p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Promotions and Loyalty Programs: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lacks high-profile nationwide promotional events and customer loyalty programs that are common with competitors like Big Bazaar and Amazon.</a:t>
            </a:r>
          </a:p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Premium Segment Targeting: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Competitors like Spencer’s and Big Bazaar cater to premium customers with gourmet and lifestyle products, which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does not emphasize.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67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8173-D6D8-1B13-A2AE-F648D385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CONSUMER SENTIMENTAL ANALYSIS FOR DMART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959B9-06A2-F067-DB56-0273B547A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43138"/>
            <a:ext cx="8825659" cy="432911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Impact Consumer Impact: </a:t>
            </a:r>
          </a:p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the In-Store Experience: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checkout lines and crowded stores are major concerns for customers. Implementing more self-checkout counters and optimizing store layouts could significantly improve the shopping experience and customer satisfaction.</a:t>
            </a:r>
          </a:p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 Impact Consumer Impact: </a:t>
            </a:r>
          </a:p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 Product Variety: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appreciate the value-for-money offerings but are looking for more premium and organic products. Expanding the product range to cater to diverse customer preferences can improve loyalty and attract new segments.</a:t>
            </a:r>
          </a:p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Impact Consumer Impact:</a:t>
            </a:r>
          </a:p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Improve Store Ambiance: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adjustments such as better lighting, store design improvements, or adding background music could create a more enjoyable shopping atmosphere, subtly enhancing the customer experience.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4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F200-1477-DA87-20D2-9DB710E2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RECOMENDATIONS TO IMPROVE SALES IN DMART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B44A-86FC-0465-B312-ECAA472A5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71737"/>
            <a:ext cx="8825659" cy="4129087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Exclusive </a:t>
            </a:r>
            <a:r>
              <a:rPr lang="en-US" sz="2000" dirty="0" err="1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DMart</a:t>
            </a:r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Brands: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the range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DMart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private label products, offering quality goods at lower prices, which can increase profit margins while maintaining customer loyalty.</a:t>
            </a:r>
          </a:p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Store Penetration: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new stores in underpenetrated Tier 2 and Tier 3 cities, and explore opportunities in rural markets to tap into new customer segments.</a:t>
            </a:r>
          </a:p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In-Store Experience: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in-store experiences with better signage, product placement, and more self-checkout counters to improve customer satisfaction and reduce waiting time.</a:t>
            </a:r>
          </a:p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Partnership with Local Vendors: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 with local and regional vendors to offer locally sourced products, which can appeal to regional preferences and reduce supply chain costs.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62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5DF3-8FA0-93CB-9181-BD773E8A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PHARMEASY OVERVIEW AND 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EDC85-E201-C2E4-19FE-754030DB5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97338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Founded: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2015, by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Dharmil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Sheth and Dr Dhaval shah. It is headquartered in Mumbai, India.</a:t>
            </a:r>
          </a:p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Business: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healthcare platform providing services such as medicine delivery, diagnostic tests, and teleconsultation.</a:t>
            </a:r>
          </a:p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Operates as a B2C (Business to Consumer) platform connecting customers with local pharmacies and diagnostic centers.</a:t>
            </a:r>
          </a:p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Position: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of India’s leading digital healthcare and pharmacy platforms with a wide customer base.</a:t>
            </a:r>
          </a:p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 Strategy: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Acquisitions of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Medlife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Thyrocare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expand services and customer base.</a:t>
            </a:r>
          </a:p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Benefits: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Convenience, discounts, doorstep delivery, and reliable healthcare services.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32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D04C-9E55-65CA-2CFD-92A7F28F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SWOT ANALYSIS OF PHARMEASY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78C626-84AE-A83B-C73A-CADD94BB0C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743713"/>
              </p:ext>
            </p:extLst>
          </p:nvPr>
        </p:nvGraphicFramePr>
        <p:xfrm>
          <a:off x="1154954" y="2332038"/>
          <a:ext cx="9345614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2807">
                  <a:extLst>
                    <a:ext uri="{9D8B030D-6E8A-4147-A177-3AD203B41FA5}">
                      <a16:colId xmlns:a16="http://schemas.microsoft.com/office/drawing/2014/main" val="3186548445"/>
                    </a:ext>
                  </a:extLst>
                </a:gridCol>
                <a:gridCol w="4672807">
                  <a:extLst>
                    <a:ext uri="{9D8B030D-6E8A-4147-A177-3AD203B41FA5}">
                      <a16:colId xmlns:a16="http://schemas.microsoft.com/office/drawing/2014/main" val="870940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WEAKNESS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15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Strong Market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Operational Challenges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60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Strategic Acquisitions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Dependence on External Logistics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25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Technological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Presence in Smaller Towns and Rural Areas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47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Wide Product Portfolio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Margins in Pharma Industry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25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OPPORTUNITIES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81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Growing Demand for Online Healthcare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Regulatory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19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Expansion into Rural Markets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Intense Competition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6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Increasing Health Awareness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Logistical and Supply Chain Disruptions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57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Telemedicine and Online Consultation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Consumer Trust and Data Security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80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20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286B-3600-44F6-3A79-D61DE69B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COMPETITORS ANALYSIS FOR PHARMEASY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D45D-4144-AE6A-445F-C435154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86013"/>
            <a:ext cx="8825659" cy="421481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Practo,1mg,Nedmeds and Apollo Pharmacy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the </a:t>
            </a:r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competitors.</a:t>
            </a:r>
          </a:p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Education and Transparency: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Competitors like 1mg provide extensive health content and price comparison tools, which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PharmEasy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could enhance to improve user engagement and trust.</a:t>
            </a:r>
          </a:p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Offline Access and Referral Incentives: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Integrating offline access through local pharmacies and offering referral programs could help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PharmEasy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expand its reach and customer base.</a:t>
            </a:r>
          </a:p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Health Services: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features that combine e-pharmacy with health insurance and personalized consultations could enhance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PharmEasy's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 offerings.</a:t>
            </a:r>
          </a:p>
          <a:p>
            <a:r>
              <a:rPr lang="en-US" sz="2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Range and Membership Benefits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Expanding the product range and introducing loyalty or membership programs could help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PharmEasy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compete more effectively with platforms like Amazon Pharmacy.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104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1888</TotalTime>
  <Words>1060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Ion Boardroom</vt:lpstr>
      <vt:lpstr>Case study- Dmart and Pharmeasy</vt:lpstr>
      <vt:lpstr>DMART OVERVIEW AND BUSINESS MODEL</vt:lpstr>
      <vt:lpstr>SWOT ANALYSIS FOR DMART</vt:lpstr>
      <vt:lpstr>COMPETITORS ANALYSIS FOR DMART</vt:lpstr>
      <vt:lpstr>CONSUMER SENTIMENTAL ANALYSIS FOR DMART</vt:lpstr>
      <vt:lpstr>RECOMENDATIONS TO IMPROVE SALES IN DMART</vt:lpstr>
      <vt:lpstr>PHARMEASY OVERVIEW AND BUSINESS MODEL</vt:lpstr>
      <vt:lpstr>SWOT ANALYSIS OF PHARMEASY</vt:lpstr>
      <vt:lpstr>COMPETITORS ANALYSIS FOR PHARMEASY</vt:lpstr>
      <vt:lpstr>CONSUMER SENTIMENTAL ANALYSIS FOR PHARMEASY</vt:lpstr>
      <vt:lpstr>RECOMMENDATIONS TO IMPROVE SALES IN PHARMEASY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janani annamalai</dc:creator>
  <cp:lastModifiedBy>janani annamalai</cp:lastModifiedBy>
  <cp:revision>1</cp:revision>
  <dcterms:created xsi:type="dcterms:W3CDTF">2024-10-15T14:53:41Z</dcterms:created>
  <dcterms:modified xsi:type="dcterms:W3CDTF">2024-10-19T17:59:35Z</dcterms:modified>
</cp:coreProperties>
</file>