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ni annamalai" userId="187bbb541d1a0ccc" providerId="LiveId" clId="{C1DD38F1-8FCF-4163-BDA1-6137E7248D4D}"/>
    <pc:docChg chg="custSel addSld modSld">
      <pc:chgData name="janani annamalai" userId="187bbb541d1a0ccc" providerId="LiveId" clId="{C1DD38F1-8FCF-4163-BDA1-6137E7248D4D}" dt="2024-12-21T03:41:50.827" v="182" actId="207"/>
      <pc:docMkLst>
        <pc:docMk/>
      </pc:docMkLst>
      <pc:sldChg chg="addSp modSp mod">
        <pc:chgData name="janani annamalai" userId="187bbb541d1a0ccc" providerId="LiveId" clId="{C1DD38F1-8FCF-4163-BDA1-6137E7248D4D}" dt="2024-12-21T03:32:20.915" v="1" actId="1076"/>
        <pc:sldMkLst>
          <pc:docMk/>
          <pc:sldMk cId="2946534794" sldId="257"/>
        </pc:sldMkLst>
        <pc:spChg chg="add mod">
          <ac:chgData name="janani annamalai" userId="187bbb541d1a0ccc" providerId="LiveId" clId="{C1DD38F1-8FCF-4163-BDA1-6137E7248D4D}" dt="2024-12-21T03:32:20.915" v="1" actId="1076"/>
          <ac:spMkLst>
            <pc:docMk/>
            <pc:sldMk cId="2946534794" sldId="257"/>
            <ac:spMk id="4" creationId="{2AFE9E12-6C49-9349-04A6-A73DBC7C55E9}"/>
          </ac:spMkLst>
        </pc:spChg>
      </pc:sldChg>
      <pc:sldChg chg="addSp modSp mod">
        <pc:chgData name="janani annamalai" userId="187bbb541d1a0ccc" providerId="LiveId" clId="{C1DD38F1-8FCF-4163-BDA1-6137E7248D4D}" dt="2024-12-21T03:33:02.749" v="4" actId="1076"/>
        <pc:sldMkLst>
          <pc:docMk/>
          <pc:sldMk cId="3698598489" sldId="258"/>
        </pc:sldMkLst>
        <pc:spChg chg="add mod">
          <ac:chgData name="janani annamalai" userId="187bbb541d1a0ccc" providerId="LiveId" clId="{C1DD38F1-8FCF-4163-BDA1-6137E7248D4D}" dt="2024-12-21T03:33:02.749" v="4" actId="1076"/>
          <ac:spMkLst>
            <pc:docMk/>
            <pc:sldMk cId="3698598489" sldId="258"/>
            <ac:spMk id="4" creationId="{005D5523-9EF2-8182-1C43-CE40914F0466}"/>
          </ac:spMkLst>
        </pc:spChg>
        <pc:picChg chg="mod">
          <ac:chgData name="janani annamalai" userId="187bbb541d1a0ccc" providerId="LiveId" clId="{C1DD38F1-8FCF-4163-BDA1-6137E7248D4D}" dt="2024-12-21T03:32:56.633" v="3" actId="1076"/>
          <ac:picMkLst>
            <pc:docMk/>
            <pc:sldMk cId="3698598489" sldId="258"/>
            <ac:picMk id="5" creationId="{9B6E1661-FE23-0575-D98D-B6AB692C55FB}"/>
          </ac:picMkLst>
        </pc:picChg>
      </pc:sldChg>
      <pc:sldChg chg="addSp modSp mod">
        <pc:chgData name="janani annamalai" userId="187bbb541d1a0ccc" providerId="LiveId" clId="{C1DD38F1-8FCF-4163-BDA1-6137E7248D4D}" dt="2024-12-21T03:34:09.267" v="14" actId="20577"/>
        <pc:sldMkLst>
          <pc:docMk/>
          <pc:sldMk cId="1700342974" sldId="259"/>
        </pc:sldMkLst>
        <pc:spChg chg="add mod">
          <ac:chgData name="janani annamalai" userId="187bbb541d1a0ccc" providerId="LiveId" clId="{C1DD38F1-8FCF-4163-BDA1-6137E7248D4D}" dt="2024-12-21T03:34:09.267" v="14" actId="20577"/>
          <ac:spMkLst>
            <pc:docMk/>
            <pc:sldMk cId="1700342974" sldId="259"/>
            <ac:spMk id="4" creationId="{7DFC1B45-3F08-A831-55C7-BBB8F1EF613C}"/>
          </ac:spMkLst>
        </pc:spChg>
      </pc:sldChg>
      <pc:sldChg chg="addSp modSp mod">
        <pc:chgData name="janani annamalai" userId="187bbb541d1a0ccc" providerId="LiveId" clId="{C1DD38F1-8FCF-4163-BDA1-6137E7248D4D}" dt="2024-12-21T03:35:15.706" v="22" actId="20577"/>
        <pc:sldMkLst>
          <pc:docMk/>
          <pc:sldMk cId="2721424236" sldId="260"/>
        </pc:sldMkLst>
        <pc:spChg chg="add mod">
          <ac:chgData name="janani annamalai" userId="187bbb541d1a0ccc" providerId="LiveId" clId="{C1DD38F1-8FCF-4163-BDA1-6137E7248D4D}" dt="2024-12-21T03:35:15.706" v="22" actId="20577"/>
          <ac:spMkLst>
            <pc:docMk/>
            <pc:sldMk cId="2721424236" sldId="260"/>
            <ac:spMk id="4" creationId="{9035A03F-47A0-DF7C-26F0-D6D975645DD7}"/>
          </ac:spMkLst>
        </pc:spChg>
      </pc:sldChg>
      <pc:sldChg chg="addSp modSp mod">
        <pc:chgData name="janani annamalai" userId="187bbb541d1a0ccc" providerId="LiveId" clId="{C1DD38F1-8FCF-4163-BDA1-6137E7248D4D}" dt="2024-12-21T03:36:34.559" v="39" actId="20577"/>
        <pc:sldMkLst>
          <pc:docMk/>
          <pc:sldMk cId="2359851357" sldId="261"/>
        </pc:sldMkLst>
        <pc:spChg chg="add mod">
          <ac:chgData name="janani annamalai" userId="187bbb541d1a0ccc" providerId="LiveId" clId="{C1DD38F1-8FCF-4163-BDA1-6137E7248D4D}" dt="2024-12-21T03:36:34.559" v="39" actId="20577"/>
          <ac:spMkLst>
            <pc:docMk/>
            <pc:sldMk cId="2359851357" sldId="261"/>
            <ac:spMk id="4" creationId="{E54F1112-88D7-5784-DD00-C25E1E97874A}"/>
          </ac:spMkLst>
        </pc:spChg>
      </pc:sldChg>
      <pc:sldChg chg="addSp modSp mod">
        <pc:chgData name="janani annamalai" userId="187bbb541d1a0ccc" providerId="LiveId" clId="{C1DD38F1-8FCF-4163-BDA1-6137E7248D4D}" dt="2024-12-21T03:37:20.494" v="42" actId="1076"/>
        <pc:sldMkLst>
          <pc:docMk/>
          <pc:sldMk cId="2178208266" sldId="262"/>
        </pc:sldMkLst>
        <pc:spChg chg="add mod">
          <ac:chgData name="janani annamalai" userId="187bbb541d1a0ccc" providerId="LiveId" clId="{C1DD38F1-8FCF-4163-BDA1-6137E7248D4D}" dt="2024-12-21T03:37:20.494" v="42" actId="1076"/>
          <ac:spMkLst>
            <pc:docMk/>
            <pc:sldMk cId="2178208266" sldId="262"/>
            <ac:spMk id="4" creationId="{6E1489B0-6FD6-83D4-D2DE-1A2B8F6A73C8}"/>
          </ac:spMkLst>
        </pc:spChg>
      </pc:sldChg>
      <pc:sldChg chg="addSp modSp mod">
        <pc:chgData name="janani annamalai" userId="187bbb541d1a0ccc" providerId="LiveId" clId="{C1DD38F1-8FCF-4163-BDA1-6137E7248D4D}" dt="2024-12-21T03:39:42.161" v="116" actId="20577"/>
        <pc:sldMkLst>
          <pc:docMk/>
          <pc:sldMk cId="2067454180" sldId="263"/>
        </pc:sldMkLst>
        <pc:spChg chg="add mod">
          <ac:chgData name="janani annamalai" userId="187bbb541d1a0ccc" providerId="LiveId" clId="{C1DD38F1-8FCF-4163-BDA1-6137E7248D4D}" dt="2024-12-21T03:39:42.161" v="116" actId="20577"/>
          <ac:spMkLst>
            <pc:docMk/>
            <pc:sldMk cId="2067454180" sldId="263"/>
            <ac:spMk id="4" creationId="{F0E9DFC5-1D20-8ABA-CCC0-0B3A5CC93A9F}"/>
          </ac:spMkLst>
        </pc:spChg>
      </pc:sldChg>
      <pc:sldChg chg="addSp modSp mod">
        <pc:chgData name="janani annamalai" userId="187bbb541d1a0ccc" providerId="LiveId" clId="{C1DD38F1-8FCF-4163-BDA1-6137E7248D4D}" dt="2024-12-21T03:40:14.528" v="118" actId="1076"/>
        <pc:sldMkLst>
          <pc:docMk/>
          <pc:sldMk cId="2705172250" sldId="264"/>
        </pc:sldMkLst>
        <pc:spChg chg="add mod">
          <ac:chgData name="janani annamalai" userId="187bbb541d1a0ccc" providerId="LiveId" clId="{C1DD38F1-8FCF-4163-BDA1-6137E7248D4D}" dt="2024-12-21T03:40:14.528" v="118" actId="1076"/>
          <ac:spMkLst>
            <pc:docMk/>
            <pc:sldMk cId="2705172250" sldId="264"/>
            <ac:spMk id="4" creationId="{22D6A110-1EA9-88C0-11B3-EA6F736D2125}"/>
          </ac:spMkLst>
        </pc:spChg>
      </pc:sldChg>
      <pc:sldChg chg="modSp new mod">
        <pc:chgData name="janani annamalai" userId="187bbb541d1a0ccc" providerId="LiveId" clId="{C1DD38F1-8FCF-4163-BDA1-6137E7248D4D}" dt="2024-12-21T03:41:50.827" v="182" actId="207"/>
        <pc:sldMkLst>
          <pc:docMk/>
          <pc:sldMk cId="1486509936" sldId="267"/>
        </pc:sldMkLst>
        <pc:spChg chg="mod">
          <ac:chgData name="janani annamalai" userId="187bbb541d1a0ccc" providerId="LiveId" clId="{C1DD38F1-8FCF-4163-BDA1-6137E7248D4D}" dt="2024-12-21T03:41:08.211" v="149" actId="20577"/>
          <ac:spMkLst>
            <pc:docMk/>
            <pc:sldMk cId="1486509936" sldId="267"/>
            <ac:spMk id="2" creationId="{F881E3E4-5586-992A-B81B-F268C49C4FD3}"/>
          </ac:spMkLst>
        </pc:spChg>
        <pc:spChg chg="mod">
          <ac:chgData name="janani annamalai" userId="187bbb541d1a0ccc" providerId="LiveId" clId="{C1DD38F1-8FCF-4163-BDA1-6137E7248D4D}" dt="2024-12-21T03:41:50.827" v="182" actId="207"/>
          <ac:spMkLst>
            <pc:docMk/>
            <pc:sldMk cId="1486509936" sldId="267"/>
            <ac:spMk id="3" creationId="{1701F0FC-41E7-B968-A05B-31948BDA5955}"/>
          </ac:spMkLst>
        </pc:spChg>
      </pc:sldChg>
    </pc:docChg>
  </pc:docChgLst>
  <pc:docChgLst>
    <pc:chgData name="janani annamalai" userId="187bbb541d1a0ccc" providerId="LiveId" clId="{41D2B5FB-7B0D-4BB3-92FD-F0C6CF0FE2F1}"/>
    <pc:docChg chg="undo redo custSel addSld delSld modSld">
      <pc:chgData name="janani annamalai" userId="187bbb541d1a0ccc" providerId="LiveId" clId="{41D2B5FB-7B0D-4BB3-92FD-F0C6CF0FE2F1}" dt="2024-12-03T07:46:24.106" v="230" actId="20577"/>
      <pc:docMkLst>
        <pc:docMk/>
      </pc:docMkLst>
      <pc:sldChg chg="modSp new mod">
        <pc:chgData name="janani annamalai" userId="187bbb541d1a0ccc" providerId="LiveId" clId="{41D2B5FB-7B0D-4BB3-92FD-F0C6CF0FE2F1}" dt="2024-12-03T07:31:27.664" v="109" actId="113"/>
        <pc:sldMkLst>
          <pc:docMk/>
          <pc:sldMk cId="1964477991" sldId="256"/>
        </pc:sldMkLst>
        <pc:spChg chg="mod">
          <ac:chgData name="janani annamalai" userId="187bbb541d1a0ccc" providerId="LiveId" clId="{41D2B5FB-7B0D-4BB3-92FD-F0C6CF0FE2F1}" dt="2024-12-03T07:30:22.240" v="67" actId="1076"/>
          <ac:spMkLst>
            <pc:docMk/>
            <pc:sldMk cId="1964477991" sldId="256"/>
            <ac:spMk id="2" creationId="{3FF53127-EF2B-C445-8218-FB95E9F57AE7}"/>
          </ac:spMkLst>
        </pc:spChg>
        <pc:spChg chg="mod">
          <ac:chgData name="janani annamalai" userId="187bbb541d1a0ccc" providerId="LiveId" clId="{41D2B5FB-7B0D-4BB3-92FD-F0C6CF0FE2F1}" dt="2024-12-03T07:31:27.664" v="109" actId="113"/>
          <ac:spMkLst>
            <pc:docMk/>
            <pc:sldMk cId="1964477991" sldId="256"/>
            <ac:spMk id="3" creationId="{BD4F969C-A7AB-CADB-F866-AFF60047F4F7}"/>
          </ac:spMkLst>
        </pc:spChg>
      </pc:sldChg>
      <pc:sldChg chg="addSp delSp modSp new mod">
        <pc:chgData name="janani annamalai" userId="187bbb541d1a0ccc" providerId="LiveId" clId="{41D2B5FB-7B0D-4BB3-92FD-F0C6CF0FE2F1}" dt="2024-12-03T07:33:46.910" v="128" actId="1076"/>
        <pc:sldMkLst>
          <pc:docMk/>
          <pc:sldMk cId="2946534794" sldId="257"/>
        </pc:sldMkLst>
        <pc:spChg chg="mod">
          <ac:chgData name="janani annamalai" userId="187bbb541d1a0ccc" providerId="LiveId" clId="{41D2B5FB-7B0D-4BB3-92FD-F0C6CF0FE2F1}" dt="2024-12-03T07:33:00.584" v="123"/>
          <ac:spMkLst>
            <pc:docMk/>
            <pc:sldMk cId="2946534794" sldId="257"/>
            <ac:spMk id="2" creationId="{67712BFF-0A2C-B87C-34B0-0FAC2ECD6F85}"/>
          </ac:spMkLst>
        </pc:spChg>
        <pc:picChg chg="add mod">
          <ac:chgData name="janani annamalai" userId="187bbb541d1a0ccc" providerId="LiveId" clId="{41D2B5FB-7B0D-4BB3-92FD-F0C6CF0FE2F1}" dt="2024-12-03T07:33:46.910" v="128" actId="1076"/>
          <ac:picMkLst>
            <pc:docMk/>
            <pc:sldMk cId="2946534794" sldId="257"/>
            <ac:picMk id="5" creationId="{EEBA6C45-825C-9301-B50F-AE71C9A8FA55}"/>
          </ac:picMkLst>
        </pc:picChg>
      </pc:sldChg>
      <pc:sldChg chg="addSp delSp modSp new mod">
        <pc:chgData name="janani annamalai" userId="187bbb541d1a0ccc" providerId="LiveId" clId="{41D2B5FB-7B0D-4BB3-92FD-F0C6CF0FE2F1}" dt="2024-12-03T07:34:53.196" v="140" actId="14100"/>
        <pc:sldMkLst>
          <pc:docMk/>
          <pc:sldMk cId="3698598489" sldId="258"/>
        </pc:sldMkLst>
        <pc:spChg chg="mod">
          <ac:chgData name="janani annamalai" userId="187bbb541d1a0ccc" providerId="LiveId" clId="{41D2B5FB-7B0D-4BB3-92FD-F0C6CF0FE2F1}" dt="2024-12-03T07:34:33.983" v="136"/>
          <ac:spMkLst>
            <pc:docMk/>
            <pc:sldMk cId="3698598489" sldId="258"/>
            <ac:spMk id="2" creationId="{A28216A8-5AA9-5962-ADB5-BC19A192598D}"/>
          </ac:spMkLst>
        </pc:spChg>
        <pc:picChg chg="add mod">
          <ac:chgData name="janani annamalai" userId="187bbb541d1a0ccc" providerId="LiveId" clId="{41D2B5FB-7B0D-4BB3-92FD-F0C6CF0FE2F1}" dt="2024-12-03T07:34:53.196" v="140" actId="14100"/>
          <ac:picMkLst>
            <pc:docMk/>
            <pc:sldMk cId="3698598489" sldId="258"/>
            <ac:picMk id="5" creationId="{9B6E1661-FE23-0575-D98D-B6AB692C55FB}"/>
          </ac:picMkLst>
        </pc:picChg>
      </pc:sldChg>
      <pc:sldChg chg="addSp delSp modSp new mod">
        <pc:chgData name="janani annamalai" userId="187bbb541d1a0ccc" providerId="LiveId" clId="{41D2B5FB-7B0D-4BB3-92FD-F0C6CF0FE2F1}" dt="2024-12-03T07:36:32.710" v="158" actId="14100"/>
        <pc:sldMkLst>
          <pc:docMk/>
          <pc:sldMk cId="1700342974" sldId="259"/>
        </pc:sldMkLst>
        <pc:spChg chg="mod">
          <ac:chgData name="janani annamalai" userId="187bbb541d1a0ccc" providerId="LiveId" clId="{41D2B5FB-7B0D-4BB3-92FD-F0C6CF0FE2F1}" dt="2024-12-03T07:35:50.389" v="154" actId="20577"/>
          <ac:spMkLst>
            <pc:docMk/>
            <pc:sldMk cId="1700342974" sldId="259"/>
            <ac:spMk id="2" creationId="{90E3319F-7849-EACE-4057-2FD37BCE8751}"/>
          </ac:spMkLst>
        </pc:spChg>
        <pc:picChg chg="add mod">
          <ac:chgData name="janani annamalai" userId="187bbb541d1a0ccc" providerId="LiveId" clId="{41D2B5FB-7B0D-4BB3-92FD-F0C6CF0FE2F1}" dt="2024-12-03T07:36:32.710" v="158" actId="14100"/>
          <ac:picMkLst>
            <pc:docMk/>
            <pc:sldMk cId="1700342974" sldId="259"/>
            <ac:picMk id="5" creationId="{B5BCD5AD-D925-50AE-3138-18771A42BFAE}"/>
          </ac:picMkLst>
        </pc:picChg>
      </pc:sldChg>
      <pc:sldChg chg="addSp delSp modSp new mod">
        <pc:chgData name="janani annamalai" userId="187bbb541d1a0ccc" providerId="LiveId" clId="{41D2B5FB-7B0D-4BB3-92FD-F0C6CF0FE2F1}" dt="2024-12-03T07:37:43.534" v="165" actId="931"/>
        <pc:sldMkLst>
          <pc:docMk/>
          <pc:sldMk cId="2721424236" sldId="260"/>
        </pc:sldMkLst>
        <pc:spChg chg="mod">
          <ac:chgData name="janani annamalai" userId="187bbb541d1a0ccc" providerId="LiveId" clId="{41D2B5FB-7B0D-4BB3-92FD-F0C6CF0FE2F1}" dt="2024-12-03T07:37:19.214" v="164"/>
          <ac:spMkLst>
            <pc:docMk/>
            <pc:sldMk cId="2721424236" sldId="260"/>
            <ac:spMk id="2" creationId="{C56D6DB6-F7E8-CFBF-74E8-6757502EAADE}"/>
          </ac:spMkLst>
        </pc:spChg>
        <pc:picChg chg="add mod">
          <ac:chgData name="janani annamalai" userId="187bbb541d1a0ccc" providerId="LiveId" clId="{41D2B5FB-7B0D-4BB3-92FD-F0C6CF0FE2F1}" dt="2024-12-03T07:37:43.534" v="165" actId="931"/>
          <ac:picMkLst>
            <pc:docMk/>
            <pc:sldMk cId="2721424236" sldId="260"/>
            <ac:picMk id="5" creationId="{6E75F326-7B49-46A4-B4D7-54521F2302C2}"/>
          </ac:picMkLst>
        </pc:picChg>
      </pc:sldChg>
      <pc:sldChg chg="addSp delSp modSp new mod">
        <pc:chgData name="janani annamalai" userId="187bbb541d1a0ccc" providerId="LiveId" clId="{41D2B5FB-7B0D-4BB3-92FD-F0C6CF0FE2F1}" dt="2024-12-03T07:38:27.165" v="172" actId="931"/>
        <pc:sldMkLst>
          <pc:docMk/>
          <pc:sldMk cId="2359851357" sldId="261"/>
        </pc:sldMkLst>
        <pc:spChg chg="mod">
          <ac:chgData name="janani annamalai" userId="187bbb541d1a0ccc" providerId="LiveId" clId="{41D2B5FB-7B0D-4BB3-92FD-F0C6CF0FE2F1}" dt="2024-12-03T07:38:15.774" v="171"/>
          <ac:spMkLst>
            <pc:docMk/>
            <pc:sldMk cId="2359851357" sldId="261"/>
            <ac:spMk id="2" creationId="{4E96FF1E-7DB2-566D-C8B3-99ADE24F0D75}"/>
          </ac:spMkLst>
        </pc:spChg>
        <pc:picChg chg="add mod">
          <ac:chgData name="janani annamalai" userId="187bbb541d1a0ccc" providerId="LiveId" clId="{41D2B5FB-7B0D-4BB3-92FD-F0C6CF0FE2F1}" dt="2024-12-03T07:38:27.165" v="172" actId="931"/>
          <ac:picMkLst>
            <pc:docMk/>
            <pc:sldMk cId="2359851357" sldId="261"/>
            <ac:picMk id="5" creationId="{EE7AA037-7B35-A004-D2DC-4920A3D669D8}"/>
          </ac:picMkLst>
        </pc:picChg>
      </pc:sldChg>
      <pc:sldChg chg="addSp delSp modSp new mod">
        <pc:chgData name="janani annamalai" userId="187bbb541d1a0ccc" providerId="LiveId" clId="{41D2B5FB-7B0D-4BB3-92FD-F0C6CF0FE2F1}" dt="2024-12-03T07:39:33.918" v="179" actId="931"/>
        <pc:sldMkLst>
          <pc:docMk/>
          <pc:sldMk cId="2178208266" sldId="262"/>
        </pc:sldMkLst>
        <pc:spChg chg="mod">
          <ac:chgData name="janani annamalai" userId="187bbb541d1a0ccc" providerId="LiveId" clId="{41D2B5FB-7B0D-4BB3-92FD-F0C6CF0FE2F1}" dt="2024-12-03T07:39:10.457" v="178"/>
          <ac:spMkLst>
            <pc:docMk/>
            <pc:sldMk cId="2178208266" sldId="262"/>
            <ac:spMk id="2" creationId="{3A8063AA-7459-9581-59C1-F44AA6AF2AF0}"/>
          </ac:spMkLst>
        </pc:spChg>
        <pc:picChg chg="add mod">
          <ac:chgData name="janani annamalai" userId="187bbb541d1a0ccc" providerId="LiveId" clId="{41D2B5FB-7B0D-4BB3-92FD-F0C6CF0FE2F1}" dt="2024-12-03T07:39:33.918" v="179" actId="931"/>
          <ac:picMkLst>
            <pc:docMk/>
            <pc:sldMk cId="2178208266" sldId="262"/>
            <ac:picMk id="5" creationId="{4BAB1824-7AA4-D240-1988-996C854ACD6E}"/>
          </ac:picMkLst>
        </pc:picChg>
      </pc:sldChg>
      <pc:sldChg chg="addSp delSp modSp new mod">
        <pc:chgData name="janani annamalai" userId="187bbb541d1a0ccc" providerId="LiveId" clId="{41D2B5FB-7B0D-4BB3-92FD-F0C6CF0FE2F1}" dt="2024-12-03T07:40:39.805" v="186" actId="931"/>
        <pc:sldMkLst>
          <pc:docMk/>
          <pc:sldMk cId="2067454180" sldId="263"/>
        </pc:sldMkLst>
        <pc:spChg chg="mod">
          <ac:chgData name="janani annamalai" userId="187bbb541d1a0ccc" providerId="LiveId" clId="{41D2B5FB-7B0D-4BB3-92FD-F0C6CF0FE2F1}" dt="2024-12-03T07:40:22.411" v="185"/>
          <ac:spMkLst>
            <pc:docMk/>
            <pc:sldMk cId="2067454180" sldId="263"/>
            <ac:spMk id="2" creationId="{0FE11698-9FB0-6E55-4580-0A672453E7A5}"/>
          </ac:spMkLst>
        </pc:spChg>
        <pc:picChg chg="add mod">
          <ac:chgData name="janani annamalai" userId="187bbb541d1a0ccc" providerId="LiveId" clId="{41D2B5FB-7B0D-4BB3-92FD-F0C6CF0FE2F1}" dt="2024-12-03T07:40:39.805" v="186" actId="931"/>
          <ac:picMkLst>
            <pc:docMk/>
            <pc:sldMk cId="2067454180" sldId="263"/>
            <ac:picMk id="5" creationId="{2423EC4C-C67D-658D-DD0D-0FB1C7020C39}"/>
          </ac:picMkLst>
        </pc:picChg>
      </pc:sldChg>
      <pc:sldChg chg="addSp delSp modSp new mod">
        <pc:chgData name="janani annamalai" userId="187bbb541d1a0ccc" providerId="LiveId" clId="{41D2B5FB-7B0D-4BB3-92FD-F0C6CF0FE2F1}" dt="2024-12-03T07:41:13.820" v="193" actId="931"/>
        <pc:sldMkLst>
          <pc:docMk/>
          <pc:sldMk cId="2705172250" sldId="264"/>
        </pc:sldMkLst>
        <pc:spChg chg="mod">
          <ac:chgData name="janani annamalai" userId="187bbb541d1a0ccc" providerId="LiveId" clId="{41D2B5FB-7B0D-4BB3-92FD-F0C6CF0FE2F1}" dt="2024-12-03T07:41:04.325" v="192"/>
          <ac:spMkLst>
            <pc:docMk/>
            <pc:sldMk cId="2705172250" sldId="264"/>
            <ac:spMk id="2" creationId="{D17BE29A-D44C-7A45-86DA-47D61CABC3F7}"/>
          </ac:spMkLst>
        </pc:spChg>
        <pc:picChg chg="add mod">
          <ac:chgData name="janani annamalai" userId="187bbb541d1a0ccc" providerId="LiveId" clId="{41D2B5FB-7B0D-4BB3-92FD-F0C6CF0FE2F1}" dt="2024-12-03T07:41:13.820" v="193" actId="931"/>
          <ac:picMkLst>
            <pc:docMk/>
            <pc:sldMk cId="2705172250" sldId="264"/>
            <ac:picMk id="5" creationId="{FD07EE13-ACB1-6385-5E00-DFC170B71398}"/>
          </ac:picMkLst>
        </pc:picChg>
      </pc:sldChg>
      <pc:sldChg chg="addSp delSp modSp new mod">
        <pc:chgData name="janani annamalai" userId="187bbb541d1a0ccc" providerId="LiveId" clId="{41D2B5FB-7B0D-4BB3-92FD-F0C6CF0FE2F1}" dt="2024-12-03T07:44:15.585" v="210" actId="14100"/>
        <pc:sldMkLst>
          <pc:docMk/>
          <pc:sldMk cId="606273755" sldId="265"/>
        </pc:sldMkLst>
        <pc:spChg chg="mod">
          <ac:chgData name="janani annamalai" userId="187bbb541d1a0ccc" providerId="LiveId" clId="{41D2B5FB-7B0D-4BB3-92FD-F0C6CF0FE2F1}" dt="2024-12-03T07:42:36.680" v="205" actId="20577"/>
          <ac:spMkLst>
            <pc:docMk/>
            <pc:sldMk cId="606273755" sldId="265"/>
            <ac:spMk id="2" creationId="{6F411A47-244C-AA67-81E6-59D4E19952BD}"/>
          </ac:spMkLst>
        </pc:spChg>
        <pc:picChg chg="add mod">
          <ac:chgData name="janani annamalai" userId="187bbb541d1a0ccc" providerId="LiveId" clId="{41D2B5FB-7B0D-4BB3-92FD-F0C6CF0FE2F1}" dt="2024-12-03T07:44:15.585" v="210" actId="14100"/>
          <ac:picMkLst>
            <pc:docMk/>
            <pc:sldMk cId="606273755" sldId="265"/>
            <ac:picMk id="5" creationId="{F1A49392-312B-9AEE-7825-183F864DD8EE}"/>
          </ac:picMkLst>
        </pc:picChg>
      </pc:sldChg>
      <pc:sldChg chg="new del">
        <pc:chgData name="janani annamalai" userId="187bbb541d1a0ccc" providerId="LiveId" clId="{41D2B5FB-7B0D-4BB3-92FD-F0C6CF0FE2F1}" dt="2024-12-03T07:42:18.985" v="195" actId="2696"/>
        <pc:sldMkLst>
          <pc:docMk/>
          <pc:sldMk cId="2788522597" sldId="265"/>
        </pc:sldMkLst>
      </pc:sldChg>
      <pc:sldChg chg="modSp new mod">
        <pc:chgData name="janani annamalai" userId="187bbb541d1a0ccc" providerId="LiveId" clId="{41D2B5FB-7B0D-4BB3-92FD-F0C6CF0FE2F1}" dt="2024-12-03T07:46:24.106" v="230" actId="20577"/>
        <pc:sldMkLst>
          <pc:docMk/>
          <pc:sldMk cId="3085047723" sldId="266"/>
        </pc:sldMkLst>
        <pc:spChg chg="mod">
          <ac:chgData name="janani annamalai" userId="187bbb541d1a0ccc" providerId="LiveId" clId="{41D2B5FB-7B0D-4BB3-92FD-F0C6CF0FE2F1}" dt="2024-12-03T07:46:24.106" v="230" actId="20577"/>
          <ac:spMkLst>
            <pc:docMk/>
            <pc:sldMk cId="3085047723" sldId="266"/>
            <ac:spMk id="3" creationId="{5189ED76-2A7D-9028-920F-46C929C7C44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9E3BE1C-3A5F-4475-A378-E7F1A8E2F745}" type="datetimeFigureOut">
              <a:rPr lang="en-IN" smtClean="0"/>
              <a:t>21-12-2024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1660753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E3BE1C-3A5F-4475-A378-E7F1A8E2F745}"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39328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E3BE1C-3A5F-4475-A378-E7F1A8E2F745}"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2619021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E3BE1C-3A5F-4475-A378-E7F1A8E2F745}"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2894128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3BE1C-3A5F-4475-A378-E7F1A8E2F745}"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1637050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E3BE1C-3A5F-4475-A378-E7F1A8E2F745}" type="datetimeFigureOut">
              <a:rPr lang="en-IN" smtClean="0"/>
              <a:t>21-12-2024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989227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E3BE1C-3A5F-4475-A378-E7F1A8E2F745}" type="datetimeFigureOut">
              <a:rPr lang="en-IN" smtClean="0"/>
              <a:t>21-12-2024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1073799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9E3BE1C-3A5F-4475-A378-E7F1A8E2F745}"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4000004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9E3BE1C-3A5F-4475-A378-E7F1A8E2F745}"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192234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3BE1C-3A5F-4475-A378-E7F1A8E2F745}"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2188076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3BE1C-3A5F-4475-A378-E7F1A8E2F745}" type="datetimeFigureOut">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17016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E3BE1C-3A5F-4475-A378-E7F1A8E2F745}"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2396164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3BE1C-3A5F-4475-A378-E7F1A8E2F745}" type="datetimeFigureOut">
              <a:rPr lang="en-IN" smtClean="0"/>
              <a:t>21-12-2024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23728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E3BE1C-3A5F-4475-A378-E7F1A8E2F745}" type="datetimeFigureOut">
              <a:rPr lang="en-IN" smtClean="0"/>
              <a:t>21-12-2024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10784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3BE1C-3A5F-4475-A378-E7F1A8E2F745}" type="datetimeFigureOut">
              <a:rPr lang="en-IN" smtClean="0"/>
              <a:t>21-12-2024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317669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E3BE1C-3A5F-4475-A378-E7F1A8E2F745}"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362772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E3BE1C-3A5F-4475-A378-E7F1A8E2F745}" type="datetimeFigureOut">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8CCFF1-C2D7-42CA-8752-C69D835BF558}" type="slidenum">
              <a:rPr lang="en-IN" smtClean="0"/>
              <a:t>‹#›</a:t>
            </a:fld>
            <a:endParaRPr lang="en-IN"/>
          </a:p>
        </p:txBody>
      </p:sp>
    </p:spTree>
    <p:extLst>
      <p:ext uri="{BB962C8B-B14F-4D97-AF65-F5344CB8AC3E}">
        <p14:creationId xmlns:p14="http://schemas.microsoft.com/office/powerpoint/2010/main" val="57057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9E3BE1C-3A5F-4475-A378-E7F1A8E2F745}" type="datetimeFigureOut">
              <a:rPr lang="en-IN" smtClean="0"/>
              <a:t>21-12-2024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E8CCFF1-C2D7-42CA-8752-C69D835BF558}" type="slidenum">
              <a:rPr lang="en-IN" smtClean="0"/>
              <a:t>‹#›</a:t>
            </a:fld>
            <a:endParaRPr lang="en-IN"/>
          </a:p>
        </p:txBody>
      </p:sp>
    </p:spTree>
    <p:extLst>
      <p:ext uri="{BB962C8B-B14F-4D97-AF65-F5344CB8AC3E}">
        <p14:creationId xmlns:p14="http://schemas.microsoft.com/office/powerpoint/2010/main" val="333809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3127-EF2B-C445-8218-FB95E9F57AE7}"/>
              </a:ext>
            </a:extLst>
          </p:cNvPr>
          <p:cNvSpPr>
            <a:spLocks noGrp="1"/>
          </p:cNvSpPr>
          <p:nvPr>
            <p:ph type="ctrTitle"/>
          </p:nvPr>
        </p:nvSpPr>
        <p:spPr>
          <a:xfrm>
            <a:off x="1154955" y="985308"/>
            <a:ext cx="8825658" cy="2677648"/>
          </a:xfrm>
        </p:spPr>
        <p:txBody>
          <a:bodyPr/>
          <a:lstStyle/>
          <a:p>
            <a:r>
              <a:rPr lang="en-IN" dirty="0"/>
              <a:t>CUSTOMER CHURN ANALYSIS – TELECOM INDUSTRY</a:t>
            </a:r>
          </a:p>
        </p:txBody>
      </p:sp>
      <p:sp>
        <p:nvSpPr>
          <p:cNvPr id="3" name="Subtitle 2">
            <a:extLst>
              <a:ext uri="{FF2B5EF4-FFF2-40B4-BE49-F238E27FC236}">
                <a16:creationId xmlns:a16="http://schemas.microsoft.com/office/drawing/2014/main" id="{BD4F969C-A7AB-CADB-F866-AFF60047F4F7}"/>
              </a:ext>
            </a:extLst>
          </p:cNvPr>
          <p:cNvSpPr>
            <a:spLocks noGrp="1"/>
          </p:cNvSpPr>
          <p:nvPr>
            <p:ph type="subTitle" idx="1"/>
          </p:nvPr>
        </p:nvSpPr>
        <p:spPr/>
        <p:txBody>
          <a:bodyPr/>
          <a:lstStyle/>
          <a:p>
            <a:pPr algn="r"/>
            <a:r>
              <a:rPr lang="en-IN" b="1" dirty="0">
                <a:solidFill>
                  <a:schemeClr val="bg1"/>
                </a:solidFill>
              </a:rPr>
              <a:t>KARTHIGA ELANGOVAN</a:t>
            </a:r>
          </a:p>
          <a:p>
            <a:pPr algn="r"/>
            <a:r>
              <a:rPr lang="en-IN" b="1" dirty="0">
                <a:solidFill>
                  <a:schemeClr val="bg1"/>
                </a:solidFill>
              </a:rPr>
              <a:t>BADM-MBE-WE-12</a:t>
            </a:r>
          </a:p>
        </p:txBody>
      </p:sp>
    </p:spTree>
    <p:extLst>
      <p:ext uri="{BB962C8B-B14F-4D97-AF65-F5344CB8AC3E}">
        <p14:creationId xmlns:p14="http://schemas.microsoft.com/office/powerpoint/2010/main" val="1964477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1A47-244C-AA67-81E6-59D4E19952BD}"/>
              </a:ext>
            </a:extLst>
          </p:cNvPr>
          <p:cNvSpPr>
            <a:spLocks noGrp="1"/>
          </p:cNvSpPr>
          <p:nvPr>
            <p:ph type="title"/>
          </p:nvPr>
        </p:nvSpPr>
        <p:spPr/>
        <p:txBody>
          <a:bodyPr/>
          <a:lstStyle/>
          <a:p>
            <a:r>
              <a:rPr lang="en-IN" dirty="0"/>
              <a:t>DASHBOARD</a:t>
            </a:r>
          </a:p>
        </p:txBody>
      </p:sp>
      <p:pic>
        <p:nvPicPr>
          <p:cNvPr id="5" name="Content Placeholder 4">
            <a:extLst>
              <a:ext uri="{FF2B5EF4-FFF2-40B4-BE49-F238E27FC236}">
                <a16:creationId xmlns:a16="http://schemas.microsoft.com/office/drawing/2014/main" id="{F1A49392-312B-9AEE-7825-183F864DD8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4488" y="2314575"/>
            <a:ext cx="8043861" cy="4543425"/>
          </a:xfrm>
        </p:spPr>
      </p:pic>
    </p:spTree>
    <p:extLst>
      <p:ext uri="{BB962C8B-B14F-4D97-AF65-F5344CB8AC3E}">
        <p14:creationId xmlns:p14="http://schemas.microsoft.com/office/powerpoint/2010/main" val="60627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E3E4-5586-992A-B81B-F268C49C4FD3}"/>
              </a:ext>
            </a:extLst>
          </p:cNvPr>
          <p:cNvSpPr>
            <a:spLocks noGrp="1"/>
          </p:cNvSpPr>
          <p:nvPr>
            <p:ph type="title"/>
          </p:nvPr>
        </p:nvSpPr>
        <p:spPr/>
        <p:txBody>
          <a:bodyPr/>
          <a:lstStyle/>
          <a:p>
            <a:r>
              <a:rPr lang="en-IN" dirty="0"/>
              <a:t>To Reduce the Customer Churn</a:t>
            </a:r>
          </a:p>
        </p:txBody>
      </p:sp>
      <p:sp>
        <p:nvSpPr>
          <p:cNvPr id="3" name="Content Placeholder 2">
            <a:extLst>
              <a:ext uri="{FF2B5EF4-FFF2-40B4-BE49-F238E27FC236}">
                <a16:creationId xmlns:a16="http://schemas.microsoft.com/office/drawing/2014/main" id="{1701F0FC-41E7-B968-A05B-31948BDA5955}"/>
              </a:ext>
            </a:extLst>
          </p:cNvPr>
          <p:cNvSpPr>
            <a:spLocks noGrp="1"/>
          </p:cNvSpPr>
          <p:nvPr>
            <p:ph idx="1"/>
          </p:nvPr>
        </p:nvSpPr>
        <p:spPr/>
        <p:txBody>
          <a:bodyPr>
            <a:normAutofit fontScale="92500" lnSpcReduction="20000"/>
          </a:bodyPr>
          <a:lstStyle/>
          <a:p>
            <a:pPr>
              <a:lnSpc>
                <a:spcPct val="107000"/>
              </a:lnSpc>
              <a:tabLst>
                <a:tab pos="457200" algn="l"/>
              </a:tabLst>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Encourage Long-Term Contracts</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Offer discounts or rewards for customers who switch from monthly to annual contracts to improve retention and build customer loyalty.</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tabLst>
                <a:tab pos="457200" algn="l"/>
              </a:tabLst>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Optimize Payment Methods</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Promote stable payment options like Direct Debit by offering small incentives, reducing payment failures and improving customer satisfaction.</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tabLst>
                <a:tab pos="457200" algn="l"/>
              </a:tabLst>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Personalize Retention Strategies</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Address churn reasons like pricing or service quality with targeted offers, such as customized discounts, better support, or value-added services.</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tabLst>
                <a:tab pos="457200" algn="l"/>
              </a:tabLst>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Focus on High-Value Customers</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Identify and retain high-revenue customers through loyalty programs, exclusive offers, and proactive account management.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Enhance Customer Engagement</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Increase communication and product usage through personalized emails, in-app tips, and customer success programs to boost engagement and reduce churn.</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6509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D926-ED5F-7200-2725-261E09220B0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189ED76-2A7D-9028-920F-46C929C7C44F}"/>
              </a:ext>
            </a:extLst>
          </p:cNvPr>
          <p:cNvSpPr>
            <a:spLocks noGrp="1"/>
          </p:cNvSpPr>
          <p:nvPr>
            <p:ph idx="1"/>
          </p:nvPr>
        </p:nvSpPr>
        <p:spPr/>
        <p:txBody>
          <a:bodyPr>
            <a:normAutofit/>
          </a:bodyPr>
          <a:lstStyle/>
          <a:p>
            <a:pPr marL="0" indent="0" algn="ctr">
              <a:buNone/>
            </a:pPr>
            <a:endParaRPr lang="en-IN" sz="4000" b="1" dirty="0"/>
          </a:p>
          <a:p>
            <a:pPr marL="0" indent="0" algn="ctr">
              <a:buNone/>
            </a:pPr>
            <a:r>
              <a:rPr lang="en-IN" sz="4000" b="1" dirty="0"/>
              <a:t>THANK YOU</a:t>
            </a:r>
          </a:p>
        </p:txBody>
      </p:sp>
    </p:spTree>
    <p:extLst>
      <p:ext uri="{BB962C8B-B14F-4D97-AF65-F5344CB8AC3E}">
        <p14:creationId xmlns:p14="http://schemas.microsoft.com/office/powerpoint/2010/main" val="308504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2BFF-0A2C-B87C-34B0-0FAC2ECD6F85}"/>
              </a:ext>
            </a:extLst>
          </p:cNvPr>
          <p:cNvSpPr>
            <a:spLocks noGrp="1"/>
          </p:cNvSpPr>
          <p:nvPr>
            <p:ph type="title"/>
          </p:nvPr>
        </p:nvSpPr>
        <p:spPr/>
        <p:txBody>
          <a:bodyPr/>
          <a:lstStyle/>
          <a:p>
            <a:r>
              <a:rPr lang="en-IN" dirty="0"/>
              <a:t>1.	Overall churn Rate </a:t>
            </a:r>
          </a:p>
        </p:txBody>
      </p:sp>
      <p:pic>
        <p:nvPicPr>
          <p:cNvPr id="5" name="Content Placeholder 4">
            <a:extLst>
              <a:ext uri="{FF2B5EF4-FFF2-40B4-BE49-F238E27FC236}">
                <a16:creationId xmlns:a16="http://schemas.microsoft.com/office/drawing/2014/main" id="{EEBA6C45-825C-9301-B50F-AE71C9A8FA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7576" y="2271712"/>
            <a:ext cx="3700462" cy="2673496"/>
          </a:xfrm>
        </p:spPr>
      </p:pic>
      <p:sp>
        <p:nvSpPr>
          <p:cNvPr id="4" name="TextBox 3">
            <a:extLst>
              <a:ext uri="{FF2B5EF4-FFF2-40B4-BE49-F238E27FC236}">
                <a16:creationId xmlns:a16="http://schemas.microsoft.com/office/drawing/2014/main" id="{2AFE9E12-6C49-9349-04A6-A73DBC7C55E9}"/>
              </a:ext>
            </a:extLst>
          </p:cNvPr>
          <p:cNvSpPr txBox="1"/>
          <p:nvPr/>
        </p:nvSpPr>
        <p:spPr>
          <a:xfrm>
            <a:off x="3275410" y="5162211"/>
            <a:ext cx="6093618" cy="374077"/>
          </a:xfrm>
          <a:prstGeom prst="rect">
            <a:avLst/>
          </a:prstGeom>
          <a:noFill/>
        </p:spPr>
        <p:txBody>
          <a:bodyPr wrap="square">
            <a:spAutoFit/>
          </a:bodyPr>
          <a:lstStyle/>
          <a:p>
            <a:pPr marL="4572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shows the Overall churn Rate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653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16A8-5AA9-5962-ADB5-BC19A192598D}"/>
              </a:ext>
            </a:extLst>
          </p:cNvPr>
          <p:cNvSpPr>
            <a:spLocks noGrp="1"/>
          </p:cNvSpPr>
          <p:nvPr>
            <p:ph type="title"/>
          </p:nvPr>
        </p:nvSpPr>
        <p:spPr/>
        <p:txBody>
          <a:bodyPr/>
          <a:lstStyle/>
          <a:p>
            <a:r>
              <a:rPr lang="en-US" dirty="0"/>
              <a:t>2.	Total Revenue Lost to Churn</a:t>
            </a:r>
            <a:endParaRPr lang="en-IN" dirty="0"/>
          </a:p>
        </p:txBody>
      </p:sp>
      <p:pic>
        <p:nvPicPr>
          <p:cNvPr id="5" name="Content Placeholder 4">
            <a:extLst>
              <a:ext uri="{FF2B5EF4-FFF2-40B4-BE49-F238E27FC236}">
                <a16:creationId xmlns:a16="http://schemas.microsoft.com/office/drawing/2014/main" id="{9B6E1661-FE23-0575-D98D-B6AB692C55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1863" y="2714626"/>
            <a:ext cx="3843337" cy="2816380"/>
          </a:xfrm>
        </p:spPr>
      </p:pic>
      <p:sp>
        <p:nvSpPr>
          <p:cNvPr id="4" name="TextBox 3">
            <a:extLst>
              <a:ext uri="{FF2B5EF4-FFF2-40B4-BE49-F238E27FC236}">
                <a16:creationId xmlns:a16="http://schemas.microsoft.com/office/drawing/2014/main" id="{005D5523-9EF2-8182-1C43-CE40914F0466}"/>
              </a:ext>
            </a:extLst>
          </p:cNvPr>
          <p:cNvSpPr txBox="1"/>
          <p:nvPr/>
        </p:nvSpPr>
        <p:spPr>
          <a:xfrm>
            <a:off x="3189685" y="5699666"/>
            <a:ext cx="6093618"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rPr>
              <a:t>This Display the total revenue lost due to churn.</a:t>
            </a:r>
            <a:endParaRPr lang="en-IN" dirty="0"/>
          </a:p>
        </p:txBody>
      </p:sp>
    </p:spTree>
    <p:extLst>
      <p:ext uri="{BB962C8B-B14F-4D97-AF65-F5344CB8AC3E}">
        <p14:creationId xmlns:p14="http://schemas.microsoft.com/office/powerpoint/2010/main" val="3698598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319F-7849-EACE-4057-2FD37BCE8751}"/>
              </a:ext>
            </a:extLst>
          </p:cNvPr>
          <p:cNvSpPr>
            <a:spLocks noGrp="1"/>
          </p:cNvSpPr>
          <p:nvPr>
            <p:ph type="title"/>
          </p:nvPr>
        </p:nvSpPr>
        <p:spPr/>
        <p:txBody>
          <a:bodyPr/>
          <a:lstStyle/>
          <a:p>
            <a:r>
              <a:rPr lang="en-US" dirty="0"/>
              <a:t>3.	Customer Count by Customer Status -Churned</a:t>
            </a:r>
            <a:endParaRPr lang="en-IN" dirty="0"/>
          </a:p>
        </p:txBody>
      </p:sp>
      <p:pic>
        <p:nvPicPr>
          <p:cNvPr id="5" name="Content Placeholder 4">
            <a:extLst>
              <a:ext uri="{FF2B5EF4-FFF2-40B4-BE49-F238E27FC236}">
                <a16:creationId xmlns:a16="http://schemas.microsoft.com/office/drawing/2014/main" id="{B5BCD5AD-D925-50AE-3138-18771A42BF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4812" y="2628900"/>
            <a:ext cx="4061876" cy="3255432"/>
          </a:xfrm>
        </p:spPr>
      </p:pic>
      <p:sp>
        <p:nvSpPr>
          <p:cNvPr id="4" name="TextBox 3">
            <a:extLst>
              <a:ext uri="{FF2B5EF4-FFF2-40B4-BE49-F238E27FC236}">
                <a16:creationId xmlns:a16="http://schemas.microsoft.com/office/drawing/2014/main" id="{7DFC1B45-3F08-A831-55C7-BBB8F1EF613C}"/>
              </a:ext>
            </a:extLst>
          </p:cNvPr>
          <p:cNvSpPr txBox="1"/>
          <p:nvPr/>
        </p:nvSpPr>
        <p:spPr>
          <a:xfrm>
            <a:off x="3389710" y="5884332"/>
            <a:ext cx="6093618" cy="374077"/>
          </a:xfrm>
          <a:prstGeom prst="rect">
            <a:avLst/>
          </a:prstGeom>
          <a:noFill/>
        </p:spPr>
        <p:txBody>
          <a:bodyPr wrap="square">
            <a:spAutoFit/>
          </a:bodyPr>
          <a:lstStyle/>
          <a:p>
            <a:pPr marL="4572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shows no of Churned Customer(1586).</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34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6DB6-F7E8-CFBF-74E8-6757502EAADE}"/>
              </a:ext>
            </a:extLst>
          </p:cNvPr>
          <p:cNvSpPr>
            <a:spLocks noGrp="1"/>
          </p:cNvSpPr>
          <p:nvPr>
            <p:ph type="title"/>
          </p:nvPr>
        </p:nvSpPr>
        <p:spPr/>
        <p:txBody>
          <a:bodyPr/>
          <a:lstStyle/>
          <a:p>
            <a:r>
              <a:rPr lang="en-US" dirty="0"/>
              <a:t>4.	Churn Rate By Contract Type </a:t>
            </a:r>
            <a:endParaRPr lang="en-IN" dirty="0"/>
          </a:p>
        </p:txBody>
      </p:sp>
      <p:pic>
        <p:nvPicPr>
          <p:cNvPr id="5" name="Content Placeholder 4">
            <a:extLst>
              <a:ext uri="{FF2B5EF4-FFF2-40B4-BE49-F238E27FC236}">
                <a16:creationId xmlns:a16="http://schemas.microsoft.com/office/drawing/2014/main" id="{6E75F326-7B49-46A4-B4D7-54521F2302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9127" y="3197069"/>
            <a:ext cx="3458058" cy="2229161"/>
          </a:xfrm>
        </p:spPr>
      </p:pic>
      <p:sp>
        <p:nvSpPr>
          <p:cNvPr id="4" name="TextBox 3">
            <a:extLst>
              <a:ext uri="{FF2B5EF4-FFF2-40B4-BE49-F238E27FC236}">
                <a16:creationId xmlns:a16="http://schemas.microsoft.com/office/drawing/2014/main" id="{9035A03F-47A0-DF7C-26F0-D6D975645DD7}"/>
              </a:ext>
            </a:extLst>
          </p:cNvPr>
          <p:cNvSpPr txBox="1"/>
          <p:nvPr/>
        </p:nvSpPr>
        <p:spPr>
          <a:xfrm>
            <a:off x="2789635" y="5549112"/>
            <a:ext cx="6093618" cy="670440"/>
          </a:xfrm>
          <a:prstGeom prst="rect">
            <a:avLst/>
          </a:prstGeom>
          <a:noFill/>
        </p:spPr>
        <p:txBody>
          <a:bodyPr wrap="square">
            <a:spAutoFit/>
          </a:bodyPr>
          <a:lstStyle/>
          <a:p>
            <a:pPr marL="457200">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Month-to-Month contracts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have a significantly higher churn rate compared to long-term contracts.(0.51)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142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FF1E-7DB2-566D-C8B3-99ADE24F0D75}"/>
              </a:ext>
            </a:extLst>
          </p:cNvPr>
          <p:cNvSpPr>
            <a:spLocks noGrp="1"/>
          </p:cNvSpPr>
          <p:nvPr>
            <p:ph type="title"/>
          </p:nvPr>
        </p:nvSpPr>
        <p:spPr/>
        <p:txBody>
          <a:bodyPr/>
          <a:lstStyle/>
          <a:p>
            <a:r>
              <a:rPr lang="en-IN" dirty="0"/>
              <a:t>5.	Churn by Demographics</a:t>
            </a:r>
          </a:p>
        </p:txBody>
      </p:sp>
      <p:pic>
        <p:nvPicPr>
          <p:cNvPr id="5" name="Content Placeholder 4">
            <a:extLst>
              <a:ext uri="{FF2B5EF4-FFF2-40B4-BE49-F238E27FC236}">
                <a16:creationId xmlns:a16="http://schemas.microsoft.com/office/drawing/2014/main" id="{EE7AA037-7B35-A004-D2DC-4920A3D669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101" y="3178017"/>
            <a:ext cx="3296110" cy="2267266"/>
          </a:xfrm>
        </p:spPr>
      </p:pic>
      <p:sp>
        <p:nvSpPr>
          <p:cNvPr id="4" name="TextBox 3">
            <a:extLst>
              <a:ext uri="{FF2B5EF4-FFF2-40B4-BE49-F238E27FC236}">
                <a16:creationId xmlns:a16="http://schemas.microsoft.com/office/drawing/2014/main" id="{E54F1112-88D7-5784-DD00-C25E1E97874A}"/>
              </a:ext>
            </a:extLst>
          </p:cNvPr>
          <p:cNvSpPr txBox="1"/>
          <p:nvPr/>
        </p:nvSpPr>
        <p:spPr>
          <a:xfrm>
            <a:off x="2718198" y="5445283"/>
            <a:ext cx="6093618" cy="670440"/>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shows the churn no’s according to Gender. Both Gender are almost near to each other.( M-783, F-803)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985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63AA-7459-9581-59C1-F44AA6AF2AF0}"/>
              </a:ext>
            </a:extLst>
          </p:cNvPr>
          <p:cNvSpPr>
            <a:spLocks noGrp="1"/>
          </p:cNvSpPr>
          <p:nvPr>
            <p:ph type="title"/>
          </p:nvPr>
        </p:nvSpPr>
        <p:spPr/>
        <p:txBody>
          <a:bodyPr/>
          <a:lstStyle/>
          <a:p>
            <a:r>
              <a:rPr lang="en-US" dirty="0"/>
              <a:t>6.	Churn Reason with Revenue Impact</a:t>
            </a:r>
            <a:endParaRPr lang="en-IN" dirty="0"/>
          </a:p>
        </p:txBody>
      </p:sp>
      <p:pic>
        <p:nvPicPr>
          <p:cNvPr id="5" name="Content Placeholder 4">
            <a:extLst>
              <a:ext uri="{FF2B5EF4-FFF2-40B4-BE49-F238E27FC236}">
                <a16:creationId xmlns:a16="http://schemas.microsoft.com/office/drawing/2014/main" id="{4BAB1824-7AA4-D240-1988-996C854ACD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0522" y="3154201"/>
            <a:ext cx="3715268" cy="2314898"/>
          </a:xfrm>
        </p:spPr>
      </p:pic>
      <p:sp>
        <p:nvSpPr>
          <p:cNvPr id="4" name="TextBox 3">
            <a:extLst>
              <a:ext uri="{FF2B5EF4-FFF2-40B4-BE49-F238E27FC236}">
                <a16:creationId xmlns:a16="http://schemas.microsoft.com/office/drawing/2014/main" id="{6E1489B0-6FD6-83D4-D2DE-1A2B8F6A73C8}"/>
              </a:ext>
            </a:extLst>
          </p:cNvPr>
          <p:cNvSpPr txBox="1"/>
          <p:nvPr/>
        </p:nvSpPr>
        <p:spPr>
          <a:xfrm>
            <a:off x="3049191" y="5469099"/>
            <a:ext cx="6093618" cy="1263166"/>
          </a:xfrm>
          <a:prstGeom prst="rect">
            <a:avLst/>
          </a:prstGeom>
          <a:noFill/>
        </p:spPr>
        <p:txBody>
          <a:bodyPr wrap="square">
            <a:spAutoFit/>
          </a:bodyPr>
          <a:lstStyle/>
          <a:p>
            <a:pPr marL="457200">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"Competitor made better offer"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 a leading churn reason, it means customers are leaving due to dissatisfaction with the offers that are provided by the company, resulting in a significant revenue impact.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8208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1698-9FB0-6E55-4580-0A672453E7A5}"/>
              </a:ext>
            </a:extLst>
          </p:cNvPr>
          <p:cNvSpPr>
            <a:spLocks noGrp="1"/>
          </p:cNvSpPr>
          <p:nvPr>
            <p:ph type="title"/>
          </p:nvPr>
        </p:nvSpPr>
        <p:spPr/>
        <p:txBody>
          <a:bodyPr/>
          <a:lstStyle/>
          <a:p>
            <a:r>
              <a:rPr lang="en-US" dirty="0"/>
              <a:t>7.	</a:t>
            </a:r>
            <a:r>
              <a:rPr lang="en-US" dirty="0" err="1"/>
              <a:t>Monthy</a:t>
            </a:r>
            <a:r>
              <a:rPr lang="en-US" dirty="0"/>
              <a:t> Charges and Payment Method Analysis </a:t>
            </a:r>
            <a:endParaRPr lang="en-IN" dirty="0"/>
          </a:p>
        </p:txBody>
      </p:sp>
      <p:pic>
        <p:nvPicPr>
          <p:cNvPr id="5" name="Content Placeholder 4">
            <a:extLst>
              <a:ext uri="{FF2B5EF4-FFF2-40B4-BE49-F238E27FC236}">
                <a16:creationId xmlns:a16="http://schemas.microsoft.com/office/drawing/2014/main" id="{2423EC4C-C67D-658D-DD0D-0FB1C7020C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4364" y="3187543"/>
            <a:ext cx="3467584" cy="2248214"/>
          </a:xfrm>
        </p:spPr>
      </p:pic>
      <p:sp>
        <p:nvSpPr>
          <p:cNvPr id="4" name="TextBox 3">
            <a:extLst>
              <a:ext uri="{FF2B5EF4-FFF2-40B4-BE49-F238E27FC236}">
                <a16:creationId xmlns:a16="http://schemas.microsoft.com/office/drawing/2014/main" id="{F0E9DFC5-1D20-8ABA-CCC0-0B3A5CC93A9F}"/>
              </a:ext>
            </a:extLst>
          </p:cNvPr>
          <p:cNvSpPr txBox="1"/>
          <p:nvPr/>
        </p:nvSpPr>
        <p:spPr>
          <a:xfrm>
            <a:off x="2789635" y="5435757"/>
            <a:ext cx="6093618" cy="1263166"/>
          </a:xfrm>
          <a:prstGeom prst="rect">
            <a:avLst/>
          </a:prstGeom>
          <a:noFill/>
        </p:spPr>
        <p:txBody>
          <a:bodyPr wrap="square">
            <a:sp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If a payment method has a high number of churned customers but also high total charges, it suggests that we should focus on retaining customers using this payment method.( we have to focus on Bank withdrawal customers)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7454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E29A-D44C-7A45-86DA-47D61CABC3F7}"/>
              </a:ext>
            </a:extLst>
          </p:cNvPr>
          <p:cNvSpPr>
            <a:spLocks noGrp="1"/>
          </p:cNvSpPr>
          <p:nvPr>
            <p:ph type="title"/>
          </p:nvPr>
        </p:nvSpPr>
        <p:spPr/>
        <p:txBody>
          <a:bodyPr/>
          <a:lstStyle/>
          <a:p>
            <a:r>
              <a:rPr lang="en-US" dirty="0"/>
              <a:t>8.	Churn Rate by Internet Type </a:t>
            </a:r>
            <a:endParaRPr lang="en-IN" dirty="0"/>
          </a:p>
        </p:txBody>
      </p:sp>
      <p:pic>
        <p:nvPicPr>
          <p:cNvPr id="5" name="Content Placeholder 4">
            <a:extLst>
              <a:ext uri="{FF2B5EF4-FFF2-40B4-BE49-F238E27FC236}">
                <a16:creationId xmlns:a16="http://schemas.microsoft.com/office/drawing/2014/main" id="{FD07EE13-ACB1-6385-5E00-DFC170B713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5444" y="3354254"/>
            <a:ext cx="2505425" cy="1914792"/>
          </a:xfrm>
        </p:spPr>
      </p:pic>
      <p:sp>
        <p:nvSpPr>
          <p:cNvPr id="4" name="TextBox 3">
            <a:extLst>
              <a:ext uri="{FF2B5EF4-FFF2-40B4-BE49-F238E27FC236}">
                <a16:creationId xmlns:a16="http://schemas.microsoft.com/office/drawing/2014/main" id="{22D6A110-1EA9-88C0-11B3-EA6F736D2125}"/>
              </a:ext>
            </a:extLst>
          </p:cNvPr>
          <p:cNvSpPr txBox="1"/>
          <p:nvPr/>
        </p:nvSpPr>
        <p:spPr>
          <a:xfrm>
            <a:off x="3049191" y="5415499"/>
            <a:ext cx="6093618" cy="670440"/>
          </a:xfrm>
          <a:prstGeom prst="rect">
            <a:avLst/>
          </a:prstGeom>
          <a:noFill/>
        </p:spPr>
        <p:txBody>
          <a:bodyPr wrap="square">
            <a:spAutoFit/>
          </a:bodyPr>
          <a:lstStyle/>
          <a:p>
            <a:pPr marL="4572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Fiber optic customers may be churn because of service</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reliability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customer support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 inadequate.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5172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TotalTime>
  <Words>361</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Ion Boardroom</vt:lpstr>
      <vt:lpstr>CUSTOMER CHURN ANALYSIS – TELECOM INDUSTRY</vt:lpstr>
      <vt:lpstr>1. Overall churn Rate </vt:lpstr>
      <vt:lpstr>2. Total Revenue Lost to Churn</vt:lpstr>
      <vt:lpstr>3. Customer Count by Customer Status -Churned</vt:lpstr>
      <vt:lpstr>4. Churn Rate By Contract Type </vt:lpstr>
      <vt:lpstr>5. Churn by Demographics</vt:lpstr>
      <vt:lpstr>6. Churn Reason with Revenue Impact</vt:lpstr>
      <vt:lpstr>7. Monthy Charges and Payment Method Analysis </vt:lpstr>
      <vt:lpstr>8. Churn Rate by Internet Type </vt:lpstr>
      <vt:lpstr>DASHBOARD</vt:lpstr>
      <vt:lpstr>To Reduce the Customer Churn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janani annamalai</dc:creator>
  <cp:lastModifiedBy>janani annamalai</cp:lastModifiedBy>
  <cp:revision>1</cp:revision>
  <dcterms:created xsi:type="dcterms:W3CDTF">2024-12-03T07:29:13Z</dcterms:created>
  <dcterms:modified xsi:type="dcterms:W3CDTF">2024-12-21T03:42:25Z</dcterms:modified>
</cp:coreProperties>
</file>