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ani annamalai" userId="187bbb541d1a0ccc" providerId="LiveId" clId="{9467EA44-3994-41A2-B56F-D935A903E005}"/>
    <pc:docChg chg="undo redo custSel addSld modSld">
      <pc:chgData name="janani annamalai" userId="187bbb541d1a0ccc" providerId="LiveId" clId="{9467EA44-3994-41A2-B56F-D935A903E005}" dt="2024-12-12T18:04:36.456" v="280"/>
      <pc:docMkLst>
        <pc:docMk/>
      </pc:docMkLst>
      <pc:sldChg chg="modSp new mod">
        <pc:chgData name="janani annamalai" userId="187bbb541d1a0ccc" providerId="LiveId" clId="{9467EA44-3994-41A2-B56F-D935A903E005}" dt="2024-12-12T13:54:46.263" v="81" actId="121"/>
        <pc:sldMkLst>
          <pc:docMk/>
          <pc:sldMk cId="1815526062" sldId="256"/>
        </pc:sldMkLst>
        <pc:spChg chg="mod">
          <ac:chgData name="janani annamalai" userId="187bbb541d1a0ccc" providerId="LiveId" clId="{9467EA44-3994-41A2-B56F-D935A903E005}" dt="2024-12-12T13:54:01.380" v="40" actId="1076"/>
          <ac:spMkLst>
            <pc:docMk/>
            <pc:sldMk cId="1815526062" sldId="256"/>
            <ac:spMk id="2" creationId="{0377DCFF-9BF7-B060-96EA-A2461888ED5A}"/>
          </ac:spMkLst>
        </pc:spChg>
        <pc:spChg chg="mod">
          <ac:chgData name="janani annamalai" userId="187bbb541d1a0ccc" providerId="LiveId" clId="{9467EA44-3994-41A2-B56F-D935A903E005}" dt="2024-12-12T13:54:46.263" v="81" actId="121"/>
          <ac:spMkLst>
            <pc:docMk/>
            <pc:sldMk cId="1815526062" sldId="256"/>
            <ac:spMk id="3" creationId="{BE98BBC2-021A-CB6C-79F8-7BEE44E6BFAF}"/>
          </ac:spMkLst>
        </pc:spChg>
      </pc:sldChg>
      <pc:sldChg chg="addSp delSp modSp new mod">
        <pc:chgData name="janani annamalai" userId="187bbb541d1a0ccc" providerId="LiveId" clId="{9467EA44-3994-41A2-B56F-D935A903E005}" dt="2024-12-12T13:56:29.217" v="97" actId="14100"/>
        <pc:sldMkLst>
          <pc:docMk/>
          <pc:sldMk cId="2682088867" sldId="257"/>
        </pc:sldMkLst>
        <pc:spChg chg="mod">
          <ac:chgData name="janani annamalai" userId="187bbb541d1a0ccc" providerId="LiveId" clId="{9467EA44-3994-41A2-B56F-D935A903E005}" dt="2024-12-12T13:55:39.812" v="89"/>
          <ac:spMkLst>
            <pc:docMk/>
            <pc:sldMk cId="2682088867" sldId="257"/>
            <ac:spMk id="2" creationId="{DA7D42C2-6B21-8050-CE66-502E7770D17C}"/>
          </ac:spMkLst>
        </pc:spChg>
        <pc:spChg chg="del">
          <ac:chgData name="janani annamalai" userId="187bbb541d1a0ccc" providerId="LiveId" clId="{9467EA44-3994-41A2-B56F-D935A903E005}" dt="2024-12-12T13:56:07.246" v="90" actId="931"/>
          <ac:spMkLst>
            <pc:docMk/>
            <pc:sldMk cId="2682088867" sldId="257"/>
            <ac:spMk id="3" creationId="{37D9E68D-9B09-1A8F-495C-D09610AF8E35}"/>
          </ac:spMkLst>
        </pc:spChg>
        <pc:picChg chg="add mod">
          <ac:chgData name="janani annamalai" userId="187bbb541d1a0ccc" providerId="LiveId" clId="{9467EA44-3994-41A2-B56F-D935A903E005}" dt="2024-12-12T13:56:29.217" v="97" actId="14100"/>
          <ac:picMkLst>
            <pc:docMk/>
            <pc:sldMk cId="2682088867" sldId="257"/>
            <ac:picMk id="5" creationId="{82AB606B-FBFF-9967-C1E7-D46E4B2DA750}"/>
          </ac:picMkLst>
        </pc:picChg>
      </pc:sldChg>
      <pc:sldChg chg="addSp delSp modSp new mod">
        <pc:chgData name="janani annamalai" userId="187bbb541d1a0ccc" providerId="LiveId" clId="{9467EA44-3994-41A2-B56F-D935A903E005}" dt="2024-12-12T13:57:18.616" v="109" actId="14100"/>
        <pc:sldMkLst>
          <pc:docMk/>
          <pc:sldMk cId="2080960149" sldId="258"/>
        </pc:sldMkLst>
        <pc:spChg chg="mod">
          <ac:chgData name="janani annamalai" userId="187bbb541d1a0ccc" providerId="LiveId" clId="{9467EA44-3994-41A2-B56F-D935A903E005}" dt="2024-12-12T13:56:52.123" v="103"/>
          <ac:spMkLst>
            <pc:docMk/>
            <pc:sldMk cId="2080960149" sldId="258"/>
            <ac:spMk id="2" creationId="{0E8A185F-F6F1-5B57-FE25-281DD0E597BD}"/>
          </ac:spMkLst>
        </pc:spChg>
        <pc:spChg chg="del">
          <ac:chgData name="janani annamalai" userId="187bbb541d1a0ccc" providerId="LiveId" clId="{9467EA44-3994-41A2-B56F-D935A903E005}" dt="2024-12-12T13:57:04.096" v="104" actId="931"/>
          <ac:spMkLst>
            <pc:docMk/>
            <pc:sldMk cId="2080960149" sldId="258"/>
            <ac:spMk id="3" creationId="{05017CE6-5A75-C9D4-A0E4-FA247C5AD2EF}"/>
          </ac:spMkLst>
        </pc:spChg>
        <pc:picChg chg="add mod">
          <ac:chgData name="janani annamalai" userId="187bbb541d1a0ccc" providerId="LiveId" clId="{9467EA44-3994-41A2-B56F-D935A903E005}" dt="2024-12-12T13:57:18.616" v="109" actId="14100"/>
          <ac:picMkLst>
            <pc:docMk/>
            <pc:sldMk cId="2080960149" sldId="258"/>
            <ac:picMk id="5" creationId="{46C6CF00-673F-016C-7A2B-05FE6E7D34B0}"/>
          </ac:picMkLst>
        </pc:picChg>
      </pc:sldChg>
      <pc:sldChg chg="addSp delSp modSp new mod">
        <pc:chgData name="janani annamalai" userId="187bbb541d1a0ccc" providerId="LiveId" clId="{9467EA44-3994-41A2-B56F-D935A903E005}" dt="2024-12-12T13:58:07.261" v="120" actId="14100"/>
        <pc:sldMkLst>
          <pc:docMk/>
          <pc:sldMk cId="3229183034" sldId="259"/>
        </pc:sldMkLst>
        <pc:spChg chg="mod">
          <ac:chgData name="janani annamalai" userId="187bbb541d1a0ccc" providerId="LiveId" clId="{9467EA44-3994-41A2-B56F-D935A903E005}" dt="2024-12-12T13:57:46.819" v="115"/>
          <ac:spMkLst>
            <pc:docMk/>
            <pc:sldMk cId="3229183034" sldId="259"/>
            <ac:spMk id="2" creationId="{298F4AE1-3197-7769-C45E-D0991051C56A}"/>
          </ac:spMkLst>
        </pc:spChg>
        <pc:spChg chg="del">
          <ac:chgData name="janani annamalai" userId="187bbb541d1a0ccc" providerId="LiveId" clId="{9467EA44-3994-41A2-B56F-D935A903E005}" dt="2024-12-12T13:57:58.182" v="116" actId="931"/>
          <ac:spMkLst>
            <pc:docMk/>
            <pc:sldMk cId="3229183034" sldId="259"/>
            <ac:spMk id="3" creationId="{7ED79C5C-48DE-692A-A8AE-43EE91F9ABE7}"/>
          </ac:spMkLst>
        </pc:spChg>
        <pc:picChg chg="add mod">
          <ac:chgData name="janani annamalai" userId="187bbb541d1a0ccc" providerId="LiveId" clId="{9467EA44-3994-41A2-B56F-D935A903E005}" dt="2024-12-12T13:58:07.261" v="120" actId="14100"/>
          <ac:picMkLst>
            <pc:docMk/>
            <pc:sldMk cId="3229183034" sldId="259"/>
            <ac:picMk id="5" creationId="{26C25B49-A9CF-934B-BFBE-2BD52C1B1C82}"/>
          </ac:picMkLst>
        </pc:picChg>
      </pc:sldChg>
      <pc:sldChg chg="addSp delSp modSp new mod">
        <pc:chgData name="janani annamalai" userId="187bbb541d1a0ccc" providerId="LiveId" clId="{9467EA44-3994-41A2-B56F-D935A903E005}" dt="2024-12-12T13:58:48.128" v="131" actId="14100"/>
        <pc:sldMkLst>
          <pc:docMk/>
          <pc:sldMk cId="2204971669" sldId="260"/>
        </pc:sldMkLst>
        <pc:spChg chg="mod">
          <ac:chgData name="janani annamalai" userId="187bbb541d1a0ccc" providerId="LiveId" clId="{9467EA44-3994-41A2-B56F-D935A903E005}" dt="2024-12-12T13:58:27.446" v="126"/>
          <ac:spMkLst>
            <pc:docMk/>
            <pc:sldMk cId="2204971669" sldId="260"/>
            <ac:spMk id="2" creationId="{BE1B630F-8B55-324C-ADDF-D62C91B49C72}"/>
          </ac:spMkLst>
        </pc:spChg>
        <pc:spChg chg="del">
          <ac:chgData name="janani annamalai" userId="187bbb541d1a0ccc" providerId="LiveId" clId="{9467EA44-3994-41A2-B56F-D935A903E005}" dt="2024-12-12T13:58:38.056" v="127" actId="931"/>
          <ac:spMkLst>
            <pc:docMk/>
            <pc:sldMk cId="2204971669" sldId="260"/>
            <ac:spMk id="3" creationId="{57F126E0-94CA-6B32-3A1B-C5FC64FFF349}"/>
          </ac:spMkLst>
        </pc:spChg>
        <pc:picChg chg="add mod">
          <ac:chgData name="janani annamalai" userId="187bbb541d1a0ccc" providerId="LiveId" clId="{9467EA44-3994-41A2-B56F-D935A903E005}" dt="2024-12-12T13:58:48.128" v="131" actId="14100"/>
          <ac:picMkLst>
            <pc:docMk/>
            <pc:sldMk cId="2204971669" sldId="260"/>
            <ac:picMk id="5" creationId="{C9878C92-A7D4-7A52-E54E-71A803B4179A}"/>
          </ac:picMkLst>
        </pc:picChg>
      </pc:sldChg>
      <pc:sldChg chg="addSp delSp modSp new mod">
        <pc:chgData name="janani annamalai" userId="187bbb541d1a0ccc" providerId="LiveId" clId="{9467EA44-3994-41A2-B56F-D935A903E005}" dt="2024-12-12T13:59:34.243" v="142" actId="14100"/>
        <pc:sldMkLst>
          <pc:docMk/>
          <pc:sldMk cId="2065702138" sldId="261"/>
        </pc:sldMkLst>
        <pc:spChg chg="mod">
          <ac:chgData name="janani annamalai" userId="187bbb541d1a0ccc" providerId="LiveId" clId="{9467EA44-3994-41A2-B56F-D935A903E005}" dt="2024-12-12T13:59:15.293" v="137"/>
          <ac:spMkLst>
            <pc:docMk/>
            <pc:sldMk cId="2065702138" sldId="261"/>
            <ac:spMk id="2" creationId="{F8B1F085-E6A7-B7A6-6CA0-37319A990687}"/>
          </ac:spMkLst>
        </pc:spChg>
        <pc:spChg chg="del">
          <ac:chgData name="janani annamalai" userId="187bbb541d1a0ccc" providerId="LiveId" clId="{9467EA44-3994-41A2-B56F-D935A903E005}" dt="2024-12-12T13:59:25.014" v="138" actId="931"/>
          <ac:spMkLst>
            <pc:docMk/>
            <pc:sldMk cId="2065702138" sldId="261"/>
            <ac:spMk id="3" creationId="{3BD9150D-C546-E3FC-C6F3-1E83A61D8CB9}"/>
          </ac:spMkLst>
        </pc:spChg>
        <pc:picChg chg="add mod">
          <ac:chgData name="janani annamalai" userId="187bbb541d1a0ccc" providerId="LiveId" clId="{9467EA44-3994-41A2-B56F-D935A903E005}" dt="2024-12-12T13:59:34.243" v="142" actId="14100"/>
          <ac:picMkLst>
            <pc:docMk/>
            <pc:sldMk cId="2065702138" sldId="261"/>
            <ac:picMk id="5" creationId="{CC66D7C9-F089-4E26-925E-ED858CD18DC2}"/>
          </ac:picMkLst>
        </pc:picChg>
      </pc:sldChg>
      <pc:sldChg chg="addSp delSp modSp new mod">
        <pc:chgData name="janani annamalai" userId="187bbb541d1a0ccc" providerId="LiveId" clId="{9467EA44-3994-41A2-B56F-D935A903E005}" dt="2024-12-12T14:00:20.877" v="153" actId="14100"/>
        <pc:sldMkLst>
          <pc:docMk/>
          <pc:sldMk cId="3103569554" sldId="262"/>
        </pc:sldMkLst>
        <pc:spChg chg="mod">
          <ac:chgData name="janani annamalai" userId="187bbb541d1a0ccc" providerId="LiveId" clId="{9467EA44-3994-41A2-B56F-D935A903E005}" dt="2024-12-12T13:59:58.882" v="148"/>
          <ac:spMkLst>
            <pc:docMk/>
            <pc:sldMk cId="3103569554" sldId="262"/>
            <ac:spMk id="2" creationId="{22BE525F-3109-C471-035F-66BB43993A3A}"/>
          </ac:spMkLst>
        </pc:spChg>
        <pc:spChg chg="del">
          <ac:chgData name="janani annamalai" userId="187bbb541d1a0ccc" providerId="LiveId" clId="{9467EA44-3994-41A2-B56F-D935A903E005}" dt="2024-12-12T14:00:11.305" v="149" actId="931"/>
          <ac:spMkLst>
            <pc:docMk/>
            <pc:sldMk cId="3103569554" sldId="262"/>
            <ac:spMk id="3" creationId="{79B4CFF0-D537-0BE0-EA9A-46DC9FFF0EB3}"/>
          </ac:spMkLst>
        </pc:spChg>
        <pc:picChg chg="add mod">
          <ac:chgData name="janani annamalai" userId="187bbb541d1a0ccc" providerId="LiveId" clId="{9467EA44-3994-41A2-B56F-D935A903E005}" dt="2024-12-12T14:00:20.877" v="153" actId="14100"/>
          <ac:picMkLst>
            <pc:docMk/>
            <pc:sldMk cId="3103569554" sldId="262"/>
            <ac:picMk id="5" creationId="{8C17FB53-7ACC-764C-EE40-887E4E9D44F2}"/>
          </ac:picMkLst>
        </pc:picChg>
      </pc:sldChg>
      <pc:sldChg chg="addSp delSp modSp new mod">
        <pc:chgData name="janani annamalai" userId="187bbb541d1a0ccc" providerId="LiveId" clId="{9467EA44-3994-41A2-B56F-D935A903E005}" dt="2024-12-12T14:01:02.885" v="164" actId="14100"/>
        <pc:sldMkLst>
          <pc:docMk/>
          <pc:sldMk cId="4005466954" sldId="263"/>
        </pc:sldMkLst>
        <pc:spChg chg="mod">
          <ac:chgData name="janani annamalai" userId="187bbb541d1a0ccc" providerId="LiveId" clId="{9467EA44-3994-41A2-B56F-D935A903E005}" dt="2024-12-12T14:00:38.828" v="159"/>
          <ac:spMkLst>
            <pc:docMk/>
            <pc:sldMk cId="4005466954" sldId="263"/>
            <ac:spMk id="2" creationId="{ECC77B56-795A-67AC-C885-029E392A7B1C}"/>
          </ac:spMkLst>
        </pc:spChg>
        <pc:spChg chg="del">
          <ac:chgData name="janani annamalai" userId="187bbb541d1a0ccc" providerId="LiveId" clId="{9467EA44-3994-41A2-B56F-D935A903E005}" dt="2024-12-12T14:00:52.587" v="160" actId="931"/>
          <ac:spMkLst>
            <pc:docMk/>
            <pc:sldMk cId="4005466954" sldId="263"/>
            <ac:spMk id="3" creationId="{C5CDAE0A-74D4-DAB7-9250-7D20D57662C0}"/>
          </ac:spMkLst>
        </pc:spChg>
        <pc:picChg chg="add mod">
          <ac:chgData name="janani annamalai" userId="187bbb541d1a0ccc" providerId="LiveId" clId="{9467EA44-3994-41A2-B56F-D935A903E005}" dt="2024-12-12T14:01:02.885" v="164" actId="14100"/>
          <ac:picMkLst>
            <pc:docMk/>
            <pc:sldMk cId="4005466954" sldId="263"/>
            <ac:picMk id="5" creationId="{AF61EB7F-F064-0859-9011-0C846A5D3E4C}"/>
          </ac:picMkLst>
        </pc:picChg>
      </pc:sldChg>
      <pc:sldChg chg="addSp delSp modSp new mod">
        <pc:chgData name="janani annamalai" userId="187bbb541d1a0ccc" providerId="LiveId" clId="{9467EA44-3994-41A2-B56F-D935A903E005}" dt="2024-12-12T14:01:54.125" v="177" actId="1076"/>
        <pc:sldMkLst>
          <pc:docMk/>
          <pc:sldMk cId="2765090835" sldId="264"/>
        </pc:sldMkLst>
        <pc:spChg chg="mod">
          <ac:chgData name="janani annamalai" userId="187bbb541d1a0ccc" providerId="LiveId" clId="{9467EA44-3994-41A2-B56F-D935A903E005}" dt="2024-12-12T14:01:28.137" v="171" actId="20577"/>
          <ac:spMkLst>
            <pc:docMk/>
            <pc:sldMk cId="2765090835" sldId="264"/>
            <ac:spMk id="2" creationId="{95C22704-E44D-8DE5-5768-9AD9E591A2E3}"/>
          </ac:spMkLst>
        </pc:spChg>
        <pc:spChg chg="del">
          <ac:chgData name="janani annamalai" userId="187bbb541d1a0ccc" providerId="LiveId" clId="{9467EA44-3994-41A2-B56F-D935A903E005}" dt="2024-12-12T14:01:40.751" v="172" actId="931"/>
          <ac:spMkLst>
            <pc:docMk/>
            <pc:sldMk cId="2765090835" sldId="264"/>
            <ac:spMk id="3" creationId="{B4C6346A-0A94-B7AC-93DC-33AF17625B4A}"/>
          </ac:spMkLst>
        </pc:spChg>
        <pc:picChg chg="add mod">
          <ac:chgData name="janani annamalai" userId="187bbb541d1a0ccc" providerId="LiveId" clId="{9467EA44-3994-41A2-B56F-D935A903E005}" dt="2024-12-12T14:01:54.125" v="177" actId="1076"/>
          <ac:picMkLst>
            <pc:docMk/>
            <pc:sldMk cId="2765090835" sldId="264"/>
            <ac:picMk id="5" creationId="{0F7FAD53-65D6-0A13-1760-36279F26908C}"/>
          </ac:picMkLst>
        </pc:picChg>
      </pc:sldChg>
      <pc:sldChg chg="addSp delSp modSp new mod">
        <pc:chgData name="janani annamalai" userId="187bbb541d1a0ccc" providerId="LiveId" clId="{9467EA44-3994-41A2-B56F-D935A903E005}" dt="2024-12-12T14:02:31.013" v="188" actId="14100"/>
        <pc:sldMkLst>
          <pc:docMk/>
          <pc:sldMk cId="2184636013" sldId="265"/>
        </pc:sldMkLst>
        <pc:spChg chg="mod">
          <ac:chgData name="janani annamalai" userId="187bbb541d1a0ccc" providerId="LiveId" clId="{9467EA44-3994-41A2-B56F-D935A903E005}" dt="2024-12-12T14:02:12.209" v="183"/>
          <ac:spMkLst>
            <pc:docMk/>
            <pc:sldMk cId="2184636013" sldId="265"/>
            <ac:spMk id="2" creationId="{D773BE37-EA67-CDAB-4B4C-AAA251E19563}"/>
          </ac:spMkLst>
        </pc:spChg>
        <pc:spChg chg="del">
          <ac:chgData name="janani annamalai" userId="187bbb541d1a0ccc" providerId="LiveId" clId="{9467EA44-3994-41A2-B56F-D935A903E005}" dt="2024-12-12T14:02:22.536" v="184" actId="931"/>
          <ac:spMkLst>
            <pc:docMk/>
            <pc:sldMk cId="2184636013" sldId="265"/>
            <ac:spMk id="3" creationId="{0994B5ED-1642-BAAF-DDA2-44CBE42E4E0D}"/>
          </ac:spMkLst>
        </pc:spChg>
        <pc:picChg chg="add mod">
          <ac:chgData name="janani annamalai" userId="187bbb541d1a0ccc" providerId="LiveId" clId="{9467EA44-3994-41A2-B56F-D935A903E005}" dt="2024-12-12T14:02:31.013" v="188" actId="14100"/>
          <ac:picMkLst>
            <pc:docMk/>
            <pc:sldMk cId="2184636013" sldId="265"/>
            <ac:picMk id="5" creationId="{476341D8-CC6C-A635-6C74-AA82D81534D0}"/>
          </ac:picMkLst>
        </pc:picChg>
      </pc:sldChg>
      <pc:sldChg chg="addSp delSp modSp new mod">
        <pc:chgData name="janani annamalai" userId="187bbb541d1a0ccc" providerId="LiveId" clId="{9467EA44-3994-41A2-B56F-D935A903E005}" dt="2024-12-12T14:03:19.306" v="199" actId="14100"/>
        <pc:sldMkLst>
          <pc:docMk/>
          <pc:sldMk cId="251664541" sldId="266"/>
        </pc:sldMkLst>
        <pc:spChg chg="mod">
          <ac:chgData name="janani annamalai" userId="187bbb541d1a0ccc" providerId="LiveId" clId="{9467EA44-3994-41A2-B56F-D935A903E005}" dt="2024-12-12T14:02:56.932" v="194"/>
          <ac:spMkLst>
            <pc:docMk/>
            <pc:sldMk cId="251664541" sldId="266"/>
            <ac:spMk id="2" creationId="{66F31C0D-24FB-1BD3-73D7-D3241DF48DF7}"/>
          </ac:spMkLst>
        </pc:spChg>
        <pc:spChg chg="del">
          <ac:chgData name="janani annamalai" userId="187bbb541d1a0ccc" providerId="LiveId" clId="{9467EA44-3994-41A2-B56F-D935A903E005}" dt="2024-12-12T14:03:09.863" v="195" actId="931"/>
          <ac:spMkLst>
            <pc:docMk/>
            <pc:sldMk cId="251664541" sldId="266"/>
            <ac:spMk id="3" creationId="{9DD99BA9-5530-DCE6-5C02-0A8A0EBC7FF1}"/>
          </ac:spMkLst>
        </pc:spChg>
        <pc:picChg chg="add mod">
          <ac:chgData name="janani annamalai" userId="187bbb541d1a0ccc" providerId="LiveId" clId="{9467EA44-3994-41A2-B56F-D935A903E005}" dt="2024-12-12T14:03:19.306" v="199" actId="14100"/>
          <ac:picMkLst>
            <pc:docMk/>
            <pc:sldMk cId="251664541" sldId="266"/>
            <ac:picMk id="5" creationId="{E22FF3C1-4758-697C-6AAE-1BCFB61CFEB6}"/>
          </ac:picMkLst>
        </pc:picChg>
      </pc:sldChg>
      <pc:sldChg chg="addSp delSp modSp new mod">
        <pc:chgData name="janani annamalai" userId="187bbb541d1a0ccc" providerId="LiveId" clId="{9467EA44-3994-41A2-B56F-D935A903E005}" dt="2024-12-12T14:04:11.313" v="212" actId="20577"/>
        <pc:sldMkLst>
          <pc:docMk/>
          <pc:sldMk cId="2601934132" sldId="267"/>
        </pc:sldMkLst>
        <pc:spChg chg="mod">
          <ac:chgData name="janani annamalai" userId="187bbb541d1a0ccc" providerId="LiveId" clId="{9467EA44-3994-41A2-B56F-D935A903E005}" dt="2024-12-12T14:04:11.313" v="212" actId="20577"/>
          <ac:spMkLst>
            <pc:docMk/>
            <pc:sldMk cId="2601934132" sldId="267"/>
            <ac:spMk id="2" creationId="{49AEE4E1-AA39-6A69-6766-074D5E60E056}"/>
          </ac:spMkLst>
        </pc:spChg>
        <pc:spChg chg="del">
          <ac:chgData name="janani annamalai" userId="187bbb541d1a0ccc" providerId="LiveId" clId="{9467EA44-3994-41A2-B56F-D935A903E005}" dt="2024-12-12T14:03:53.535" v="206" actId="931"/>
          <ac:spMkLst>
            <pc:docMk/>
            <pc:sldMk cId="2601934132" sldId="267"/>
            <ac:spMk id="3" creationId="{A7BC3687-B085-9DB2-CB27-8F1555C3FAA6}"/>
          </ac:spMkLst>
        </pc:spChg>
        <pc:picChg chg="add mod">
          <ac:chgData name="janani annamalai" userId="187bbb541d1a0ccc" providerId="LiveId" clId="{9467EA44-3994-41A2-B56F-D935A903E005}" dt="2024-12-12T14:04:01.056" v="209" actId="14100"/>
          <ac:picMkLst>
            <pc:docMk/>
            <pc:sldMk cId="2601934132" sldId="267"/>
            <ac:picMk id="5" creationId="{933CFC9E-F8E1-B93F-9424-4C142F122000}"/>
          </ac:picMkLst>
        </pc:picChg>
      </pc:sldChg>
      <pc:sldChg chg="addSp delSp modSp new mod">
        <pc:chgData name="janani annamalai" userId="187bbb541d1a0ccc" providerId="LiveId" clId="{9467EA44-3994-41A2-B56F-D935A903E005}" dt="2024-12-12T14:06:42.492" v="274" actId="20577"/>
        <pc:sldMkLst>
          <pc:docMk/>
          <pc:sldMk cId="1265349816" sldId="268"/>
        </pc:sldMkLst>
        <pc:spChg chg="mod">
          <ac:chgData name="janani annamalai" userId="187bbb541d1a0ccc" providerId="LiveId" clId="{9467EA44-3994-41A2-B56F-D935A903E005}" dt="2024-12-12T14:06:42.492" v="274" actId="20577"/>
          <ac:spMkLst>
            <pc:docMk/>
            <pc:sldMk cId="1265349816" sldId="268"/>
            <ac:spMk id="2" creationId="{CF3509F9-5DBB-0A72-BDA1-4954D833168D}"/>
          </ac:spMkLst>
        </pc:spChg>
        <pc:spChg chg="del">
          <ac:chgData name="janani annamalai" userId="187bbb541d1a0ccc" providerId="LiveId" clId="{9467EA44-3994-41A2-B56F-D935A903E005}" dt="2024-12-12T14:04:40.582" v="218" actId="931"/>
          <ac:spMkLst>
            <pc:docMk/>
            <pc:sldMk cId="1265349816" sldId="268"/>
            <ac:spMk id="3" creationId="{0E053AD2-19DA-8CE8-8949-8A7BC943959A}"/>
          </ac:spMkLst>
        </pc:spChg>
        <pc:picChg chg="add mod">
          <ac:chgData name="janani annamalai" userId="187bbb541d1a0ccc" providerId="LiveId" clId="{9467EA44-3994-41A2-B56F-D935A903E005}" dt="2024-12-12T14:04:49.576" v="222" actId="14100"/>
          <ac:picMkLst>
            <pc:docMk/>
            <pc:sldMk cId="1265349816" sldId="268"/>
            <ac:picMk id="5" creationId="{A8754707-49CB-92A5-DB89-748C20F1835E}"/>
          </ac:picMkLst>
        </pc:picChg>
      </pc:sldChg>
      <pc:sldChg chg="addSp delSp modSp new mod">
        <pc:chgData name="janani annamalai" userId="187bbb541d1a0ccc" providerId="LiveId" clId="{9467EA44-3994-41A2-B56F-D935A903E005}" dt="2024-12-12T14:05:21.593" v="241" actId="14100"/>
        <pc:sldMkLst>
          <pc:docMk/>
          <pc:sldMk cId="2796830107" sldId="269"/>
        </pc:sldMkLst>
        <pc:spChg chg="mod">
          <ac:chgData name="janani annamalai" userId="187bbb541d1a0ccc" providerId="LiveId" clId="{9467EA44-3994-41A2-B56F-D935A903E005}" dt="2024-12-12T14:04:59.209" v="236" actId="20577"/>
          <ac:spMkLst>
            <pc:docMk/>
            <pc:sldMk cId="2796830107" sldId="269"/>
            <ac:spMk id="2" creationId="{B79BA84F-ED3D-5193-40B5-3EED49EB6FA9}"/>
          </ac:spMkLst>
        </pc:spChg>
        <pc:spChg chg="del">
          <ac:chgData name="janani annamalai" userId="187bbb541d1a0ccc" providerId="LiveId" clId="{9467EA44-3994-41A2-B56F-D935A903E005}" dt="2024-12-12T14:05:11.732" v="237" actId="931"/>
          <ac:spMkLst>
            <pc:docMk/>
            <pc:sldMk cId="2796830107" sldId="269"/>
            <ac:spMk id="3" creationId="{6CF00168-4C07-CCB8-EFA9-851F4DC30E0F}"/>
          </ac:spMkLst>
        </pc:spChg>
        <pc:picChg chg="add mod">
          <ac:chgData name="janani annamalai" userId="187bbb541d1a0ccc" providerId="LiveId" clId="{9467EA44-3994-41A2-B56F-D935A903E005}" dt="2024-12-12T14:05:21.593" v="241" actId="14100"/>
          <ac:picMkLst>
            <pc:docMk/>
            <pc:sldMk cId="2796830107" sldId="269"/>
            <ac:picMk id="5" creationId="{956F3D74-6B58-C9D2-EAD6-B8C65E0FB80A}"/>
          </ac:picMkLst>
        </pc:picChg>
      </pc:sldChg>
      <pc:sldChg chg="modSp new mod">
        <pc:chgData name="janani annamalai" userId="187bbb541d1a0ccc" providerId="LiveId" clId="{9467EA44-3994-41A2-B56F-D935A903E005}" dt="2024-12-12T14:05:48.974" v="261" actId="20577"/>
        <pc:sldMkLst>
          <pc:docMk/>
          <pc:sldMk cId="706792221" sldId="270"/>
        </pc:sldMkLst>
        <pc:spChg chg="mod">
          <ac:chgData name="janani annamalai" userId="187bbb541d1a0ccc" providerId="LiveId" clId="{9467EA44-3994-41A2-B56F-D935A903E005}" dt="2024-12-12T14:05:48.974" v="261" actId="20577"/>
          <ac:spMkLst>
            <pc:docMk/>
            <pc:sldMk cId="706792221" sldId="270"/>
            <ac:spMk id="3" creationId="{1C0FA3DA-AF78-B3C6-4986-C07439DDD4AB}"/>
          </ac:spMkLst>
        </pc:spChg>
      </pc:sldChg>
      <pc:sldChg chg="modSp new mod">
        <pc:chgData name="janani annamalai" userId="187bbb541d1a0ccc" providerId="LiveId" clId="{9467EA44-3994-41A2-B56F-D935A903E005}" dt="2024-12-12T18:04:36.456" v="280"/>
        <pc:sldMkLst>
          <pc:docMk/>
          <pc:sldMk cId="2563237024" sldId="271"/>
        </pc:sldMkLst>
        <pc:spChg chg="mod">
          <ac:chgData name="janani annamalai" userId="187bbb541d1a0ccc" providerId="LiveId" clId="{9467EA44-3994-41A2-B56F-D935A903E005}" dt="2024-12-12T18:04:36.456" v="280"/>
          <ac:spMkLst>
            <pc:docMk/>
            <pc:sldMk cId="2563237024" sldId="271"/>
            <ac:spMk id="2" creationId="{14951ED4-50F7-A6CF-9067-26FCC1801C1D}"/>
          </ac:spMkLst>
        </pc:spChg>
        <pc:spChg chg="mod">
          <ac:chgData name="janani annamalai" userId="187bbb541d1a0ccc" providerId="LiveId" clId="{9467EA44-3994-41A2-B56F-D935A903E005}" dt="2024-12-12T18:04:34.433" v="279" actId="27636"/>
          <ac:spMkLst>
            <pc:docMk/>
            <pc:sldMk cId="2563237024" sldId="271"/>
            <ac:spMk id="3" creationId="{5A6D13F1-A365-67B4-1E62-E3CABBAB53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58828DB-E352-4BF8-933C-DA83C9CA2521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174709E-BC87-435C-B8D7-17A71131D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09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8DB-E352-4BF8-933C-DA83C9CA2521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709E-BC87-435C-B8D7-17A71131D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58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8DB-E352-4BF8-933C-DA83C9CA2521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709E-BC87-435C-B8D7-17A71131D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388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8DB-E352-4BF8-933C-DA83C9CA2521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709E-BC87-435C-B8D7-17A71131D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17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8DB-E352-4BF8-933C-DA83C9CA2521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709E-BC87-435C-B8D7-17A71131D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873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8DB-E352-4BF8-933C-DA83C9CA2521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709E-BC87-435C-B8D7-17A71131D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249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8DB-E352-4BF8-933C-DA83C9CA2521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709E-BC87-435C-B8D7-17A71131D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794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58828DB-E352-4BF8-933C-DA83C9CA2521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709E-BC87-435C-B8D7-17A71131D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355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58828DB-E352-4BF8-933C-DA83C9CA2521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709E-BC87-435C-B8D7-17A71131D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13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8DB-E352-4BF8-933C-DA83C9CA2521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709E-BC87-435C-B8D7-17A71131D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04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8DB-E352-4BF8-933C-DA83C9CA2521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709E-BC87-435C-B8D7-17A71131D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64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8DB-E352-4BF8-933C-DA83C9CA2521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709E-BC87-435C-B8D7-17A71131D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24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8DB-E352-4BF8-933C-DA83C9CA2521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709E-BC87-435C-B8D7-17A71131D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22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8DB-E352-4BF8-933C-DA83C9CA2521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709E-BC87-435C-B8D7-17A71131D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92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8DB-E352-4BF8-933C-DA83C9CA2521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709E-BC87-435C-B8D7-17A71131D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70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8DB-E352-4BF8-933C-DA83C9CA2521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709E-BC87-435C-B8D7-17A71131D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80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28DB-E352-4BF8-933C-DA83C9CA2521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709E-BC87-435C-B8D7-17A71131D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03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58828DB-E352-4BF8-933C-DA83C9CA2521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174709E-BC87-435C-B8D7-17A71131D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86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DCFF-9BF7-B060-96EA-A2461888E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2118" y="846009"/>
            <a:ext cx="8825658" cy="2677648"/>
          </a:xfrm>
        </p:spPr>
        <p:txBody>
          <a:bodyPr/>
          <a:lstStyle/>
          <a:p>
            <a:r>
              <a:rPr lang="en-IN" dirty="0"/>
              <a:t>DISNEY+HOTSTAR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8BBC2-021A-CB6C-79F8-7BEE44E6B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691655"/>
            <a:ext cx="8825658" cy="861420"/>
          </a:xfrm>
        </p:spPr>
        <p:txBody>
          <a:bodyPr/>
          <a:lstStyle/>
          <a:p>
            <a:pPr algn="r"/>
            <a:r>
              <a:rPr lang="en-IN" b="1" dirty="0">
                <a:solidFill>
                  <a:schemeClr val="bg1"/>
                </a:solidFill>
              </a:rPr>
              <a:t>KARTHIGA </a:t>
            </a:r>
            <a:r>
              <a:rPr lang="en-IN" b="1" dirty="0" err="1">
                <a:solidFill>
                  <a:schemeClr val="bg1"/>
                </a:solidFill>
              </a:rPr>
              <a:t>Elangovan</a:t>
            </a:r>
            <a:endParaRPr lang="en-IN" b="1" dirty="0">
              <a:solidFill>
                <a:schemeClr val="bg1"/>
              </a:solidFill>
            </a:endParaRPr>
          </a:p>
          <a:p>
            <a:pPr algn="r"/>
            <a:r>
              <a:rPr lang="en-IN" b="1" dirty="0">
                <a:solidFill>
                  <a:schemeClr val="bg1"/>
                </a:solidFill>
              </a:rPr>
              <a:t>Badm-mbe-wd-12</a:t>
            </a:r>
          </a:p>
        </p:txBody>
      </p:sp>
    </p:spTree>
    <p:extLst>
      <p:ext uri="{BB962C8B-B14F-4D97-AF65-F5344CB8AC3E}">
        <p14:creationId xmlns:p14="http://schemas.microsoft.com/office/powerpoint/2010/main" val="1815526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3BE37-EA67-CDAB-4B4C-AAA251E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Genre Popularity Over Time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6341D8-CC6C-A635-6C74-AA82D8153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4" y="2228850"/>
            <a:ext cx="6586536" cy="4100513"/>
          </a:xfrm>
        </p:spPr>
      </p:pic>
    </p:spTree>
    <p:extLst>
      <p:ext uri="{BB962C8B-B14F-4D97-AF65-F5344CB8AC3E}">
        <p14:creationId xmlns:p14="http://schemas.microsoft.com/office/powerpoint/2010/main" val="2184636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31C0D-24FB-1BD3-73D7-D3241DF4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Movies by Genre and Age Rating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2FF3C1-4758-697C-6AAE-1BCFB61CF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314576"/>
            <a:ext cx="6457950" cy="4043362"/>
          </a:xfrm>
        </p:spPr>
      </p:pic>
    </p:spTree>
    <p:extLst>
      <p:ext uri="{BB962C8B-B14F-4D97-AF65-F5344CB8AC3E}">
        <p14:creationId xmlns:p14="http://schemas.microsoft.com/office/powerpoint/2010/main" val="251664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E4E1-AA39-6A69-6766-074D5E60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Distribution of Running Time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3CFC9E-F8E1-B93F-9424-4C142F122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4" y="2343150"/>
            <a:ext cx="5915024" cy="3676650"/>
          </a:xfrm>
        </p:spPr>
      </p:pic>
    </p:spTree>
    <p:extLst>
      <p:ext uri="{BB962C8B-B14F-4D97-AF65-F5344CB8AC3E}">
        <p14:creationId xmlns:p14="http://schemas.microsoft.com/office/powerpoint/2010/main" val="2601934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09F9-5DBB-0A72-BDA1-4954D833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Analysis of Specific Genres - Horror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754707-49CB-92A5-DB89-748C20F18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637" y="2243139"/>
            <a:ext cx="7500937" cy="4200524"/>
          </a:xfrm>
        </p:spPr>
      </p:pic>
    </p:spTree>
    <p:extLst>
      <p:ext uri="{BB962C8B-B14F-4D97-AF65-F5344CB8AC3E}">
        <p14:creationId xmlns:p14="http://schemas.microsoft.com/office/powerpoint/2010/main" val="1265349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A84F-ED3D-5193-40B5-3EED49EB6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6F3D74-6B58-C9D2-EAD6-B8C65E0FB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638" y="2400299"/>
            <a:ext cx="7829549" cy="4200525"/>
          </a:xfrm>
        </p:spPr>
      </p:pic>
    </p:spTree>
    <p:extLst>
      <p:ext uri="{BB962C8B-B14F-4D97-AF65-F5344CB8AC3E}">
        <p14:creationId xmlns:p14="http://schemas.microsoft.com/office/powerpoint/2010/main" val="2796830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51ED4-50F7-A6CF-9067-26FCC180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Pattern and Trend Analysis:</a:t>
            </a:r>
            <a:b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D13F1-A365-67B4-1E62-E3CABBAB5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Popular Genre like Action, Drama and Comedy dominate this platform indicating consistent audience demand for these genres.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Movies have family friendly rating (U/A), this shows a strong focus on creating family friendly and widely accessible content.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of the Movies Running Time adhering to traditional feature-length standards (90-120 minutes range).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number of movies released annually has increased over time, showing industry growth.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Horror Movies cater to seasonal (Halloween) and mature audience because these kinds of movies heavily skewed towards A (Adult) ratings.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3237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D177-D726-BA70-FF6B-0CBE029C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FA3DA-AF78-B3C6-4986-C07439DDD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3600" b="1" dirty="0"/>
          </a:p>
          <a:p>
            <a:pPr marL="0" indent="0" algn="ctr">
              <a:buNone/>
            </a:pPr>
            <a:endParaRPr lang="en-IN" sz="3600" b="1" dirty="0"/>
          </a:p>
          <a:p>
            <a:pPr marL="0" indent="0" algn="ctr">
              <a:buNone/>
            </a:pPr>
            <a:r>
              <a:rPr lang="en-IN" sz="3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0679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42C2-6B21-8050-CE66-502E7770D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Distribution of Movies by Genre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AB606B-FBFF-9967-C1E7-D46E4B2DA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2128839"/>
            <a:ext cx="6786563" cy="4529136"/>
          </a:xfrm>
        </p:spPr>
      </p:pic>
    </p:spTree>
    <p:extLst>
      <p:ext uri="{BB962C8B-B14F-4D97-AF65-F5344CB8AC3E}">
        <p14:creationId xmlns:p14="http://schemas.microsoft.com/office/powerpoint/2010/main" val="268208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185F-F6F1-5B57-FE25-281DD0E5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Average Running Time by Genre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C6CF00-673F-016C-7A2B-05FE6E7D3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664" y="2271712"/>
            <a:ext cx="5886450" cy="4386263"/>
          </a:xfrm>
        </p:spPr>
      </p:pic>
    </p:spTree>
    <p:extLst>
      <p:ext uri="{BB962C8B-B14F-4D97-AF65-F5344CB8AC3E}">
        <p14:creationId xmlns:p14="http://schemas.microsoft.com/office/powerpoint/2010/main" val="208096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4AE1-3197-7769-C45E-D0991051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Movies Released Each Year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C25B49-A9CF-934B-BFBE-2BD52C1B1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9" y="2328863"/>
            <a:ext cx="5929313" cy="3829050"/>
          </a:xfrm>
        </p:spPr>
      </p:pic>
    </p:spTree>
    <p:extLst>
      <p:ext uri="{BB962C8B-B14F-4D97-AF65-F5344CB8AC3E}">
        <p14:creationId xmlns:p14="http://schemas.microsoft.com/office/powerpoint/2010/main" val="322918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B630F-8B55-324C-ADDF-D62C91B4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Top 10 Longest Movies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878C92-A7D4-7A52-E54E-71A803B41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2214563"/>
            <a:ext cx="5943600" cy="3986212"/>
          </a:xfrm>
        </p:spPr>
      </p:pic>
    </p:spTree>
    <p:extLst>
      <p:ext uri="{BB962C8B-B14F-4D97-AF65-F5344CB8AC3E}">
        <p14:creationId xmlns:p14="http://schemas.microsoft.com/office/powerpoint/2010/main" val="2204971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F085-E6A7-B7A6-6CA0-37319A990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Movies by Age Rating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66D7C9-F089-4E26-925E-ED858CD18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0" y="2271713"/>
            <a:ext cx="5586413" cy="4029075"/>
          </a:xfrm>
        </p:spPr>
      </p:pic>
    </p:spTree>
    <p:extLst>
      <p:ext uri="{BB962C8B-B14F-4D97-AF65-F5344CB8AC3E}">
        <p14:creationId xmlns:p14="http://schemas.microsoft.com/office/powerpoint/2010/main" val="206570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525F-3109-C471-035F-66BB43993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Count of Movies by Year and Genre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17FB53-7ACC-764C-EE40-887E4E9D4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2286000"/>
            <a:ext cx="6729413" cy="4114799"/>
          </a:xfrm>
        </p:spPr>
      </p:pic>
    </p:spTree>
    <p:extLst>
      <p:ext uri="{BB962C8B-B14F-4D97-AF65-F5344CB8AC3E}">
        <p14:creationId xmlns:p14="http://schemas.microsoft.com/office/powerpoint/2010/main" val="310356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77B56-795A-67AC-C885-029E392A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Most Common Movie Types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61EB7F-F064-0859-9011-0C846A5D3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2371726"/>
            <a:ext cx="6200775" cy="4143374"/>
          </a:xfrm>
        </p:spPr>
      </p:pic>
    </p:spTree>
    <p:extLst>
      <p:ext uri="{BB962C8B-B14F-4D97-AF65-F5344CB8AC3E}">
        <p14:creationId xmlns:p14="http://schemas.microsoft.com/office/powerpoint/2010/main" val="4005466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22704-E44D-8DE5-5768-9AD9E591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Correlation Between Running Time and Year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7FAD53-65D6-0A13-1760-36279F269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76" y="2357438"/>
            <a:ext cx="5743574" cy="4271963"/>
          </a:xfrm>
        </p:spPr>
      </p:pic>
    </p:spTree>
    <p:extLst>
      <p:ext uri="{BB962C8B-B14F-4D97-AF65-F5344CB8AC3E}">
        <p14:creationId xmlns:p14="http://schemas.microsoft.com/office/powerpoint/2010/main" val="2765090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89</TotalTime>
  <Words>200</Words>
  <Application>Microsoft Office PowerPoint</Application>
  <PresentationFormat>Widescreen</PresentationFormat>
  <Paragraphs>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 Boardroom</vt:lpstr>
      <vt:lpstr>DISNEY+HOTSTAR DATA ANALYSIS</vt:lpstr>
      <vt:lpstr>1. Distribution of Movies by Genre</vt:lpstr>
      <vt:lpstr>2. Average Running Time by Genre</vt:lpstr>
      <vt:lpstr>3. Movies Released Each Year</vt:lpstr>
      <vt:lpstr>4. Top 10 Longest Movies</vt:lpstr>
      <vt:lpstr>5. Movies by Age Rating</vt:lpstr>
      <vt:lpstr>6. Count of Movies by Year and Genre</vt:lpstr>
      <vt:lpstr>7. Most Common Movie Types</vt:lpstr>
      <vt:lpstr>8. Correlation Between Running Time and Year</vt:lpstr>
      <vt:lpstr>9. Genre Popularity Over Time</vt:lpstr>
      <vt:lpstr>10. Movies by Genre and Age Rating</vt:lpstr>
      <vt:lpstr>11. Distribution of Running Time</vt:lpstr>
      <vt:lpstr>12. Analysis of Specific Genres - Horror</vt:lpstr>
      <vt:lpstr>DASHBOARD</vt:lpstr>
      <vt:lpstr>Pattern and Trend Analysis: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janani annamalai</dc:creator>
  <cp:lastModifiedBy>janani annamalai</cp:lastModifiedBy>
  <cp:revision>1</cp:revision>
  <dcterms:created xsi:type="dcterms:W3CDTF">2024-12-12T12:36:48Z</dcterms:created>
  <dcterms:modified xsi:type="dcterms:W3CDTF">2024-12-12T18:04:49Z</dcterms:modified>
</cp:coreProperties>
</file>