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ni annamalai" userId="187bbb541d1a0ccc" providerId="LiveId" clId="{1029CFA8-0167-4D56-B631-DA6F39DE38B6}"/>
    <pc:docChg chg="undo redo custSel addSld delSld modSld">
      <pc:chgData name="janani annamalai" userId="187bbb541d1a0ccc" providerId="LiveId" clId="{1029CFA8-0167-4D56-B631-DA6F39DE38B6}" dt="2024-10-27T11:05:04.841" v="2243" actId="403"/>
      <pc:docMkLst>
        <pc:docMk/>
      </pc:docMkLst>
      <pc:sldChg chg="modSp new mod">
        <pc:chgData name="janani annamalai" userId="187bbb541d1a0ccc" providerId="LiveId" clId="{1029CFA8-0167-4D56-B631-DA6F39DE38B6}" dt="2024-10-27T06:41:47.077" v="105" actId="20577"/>
        <pc:sldMkLst>
          <pc:docMk/>
          <pc:sldMk cId="3673649301" sldId="256"/>
        </pc:sldMkLst>
        <pc:spChg chg="mod">
          <ac:chgData name="janani annamalai" userId="187bbb541d1a0ccc" providerId="LiveId" clId="{1029CFA8-0167-4D56-B631-DA6F39DE38B6}" dt="2024-10-27T06:40:04.435" v="40" actId="20577"/>
          <ac:spMkLst>
            <pc:docMk/>
            <pc:sldMk cId="3673649301" sldId="256"/>
            <ac:spMk id="2" creationId="{9FA495B7-5F5A-7DA9-029B-A93739E1C668}"/>
          </ac:spMkLst>
        </pc:spChg>
        <pc:spChg chg="mod">
          <ac:chgData name="janani annamalai" userId="187bbb541d1a0ccc" providerId="LiveId" clId="{1029CFA8-0167-4D56-B631-DA6F39DE38B6}" dt="2024-10-27T06:41:47.077" v="105" actId="20577"/>
          <ac:spMkLst>
            <pc:docMk/>
            <pc:sldMk cId="3673649301" sldId="256"/>
            <ac:spMk id="3" creationId="{5197754B-1CD0-85DE-BC1A-7EBCB02DC22E}"/>
          </ac:spMkLst>
        </pc:spChg>
      </pc:sldChg>
      <pc:sldChg chg="modSp new mod">
        <pc:chgData name="janani annamalai" userId="187bbb541d1a0ccc" providerId="LiveId" clId="{1029CFA8-0167-4D56-B631-DA6F39DE38B6}" dt="2024-10-27T11:00:03.959" v="2214" actId="207"/>
        <pc:sldMkLst>
          <pc:docMk/>
          <pc:sldMk cId="2896373128" sldId="257"/>
        </pc:sldMkLst>
        <pc:spChg chg="mod">
          <ac:chgData name="janani annamalai" userId="187bbb541d1a0ccc" providerId="LiveId" clId="{1029CFA8-0167-4D56-B631-DA6F39DE38B6}" dt="2024-10-27T06:42:39.355" v="129" actId="404"/>
          <ac:spMkLst>
            <pc:docMk/>
            <pc:sldMk cId="2896373128" sldId="257"/>
            <ac:spMk id="2" creationId="{52216B11-647C-C726-0919-3C460D730484}"/>
          </ac:spMkLst>
        </pc:spChg>
        <pc:spChg chg="mod">
          <ac:chgData name="janani annamalai" userId="187bbb541d1a0ccc" providerId="LiveId" clId="{1029CFA8-0167-4D56-B631-DA6F39DE38B6}" dt="2024-10-27T11:00:03.959" v="2214" actId="207"/>
          <ac:spMkLst>
            <pc:docMk/>
            <pc:sldMk cId="2896373128" sldId="257"/>
            <ac:spMk id="3" creationId="{29D34AB8-205A-C3D9-EA73-B2A15BC7CAAB}"/>
          </ac:spMkLst>
        </pc:spChg>
      </pc:sldChg>
      <pc:sldChg chg="addSp delSp modSp new mod">
        <pc:chgData name="janani annamalai" userId="187bbb541d1a0ccc" providerId="LiveId" clId="{1029CFA8-0167-4D56-B631-DA6F39DE38B6}" dt="2024-10-27T06:48:27.549" v="231" actId="1076"/>
        <pc:sldMkLst>
          <pc:docMk/>
          <pc:sldMk cId="3964974682" sldId="258"/>
        </pc:sldMkLst>
        <pc:spChg chg="mod">
          <ac:chgData name="janani annamalai" userId="187bbb541d1a0ccc" providerId="LiveId" clId="{1029CFA8-0167-4D56-B631-DA6F39DE38B6}" dt="2024-10-27T06:46:06.193" v="200" actId="404"/>
          <ac:spMkLst>
            <pc:docMk/>
            <pc:sldMk cId="3964974682" sldId="258"/>
            <ac:spMk id="2" creationId="{CB9D1606-2B41-DAFE-7E0C-5BD4BB37837A}"/>
          </ac:spMkLst>
        </pc:spChg>
        <pc:spChg chg="add del mod">
          <ac:chgData name="janani annamalai" userId="187bbb541d1a0ccc" providerId="LiveId" clId="{1029CFA8-0167-4D56-B631-DA6F39DE38B6}" dt="2024-10-27T06:47:49.119" v="227" actId="1076"/>
          <ac:spMkLst>
            <pc:docMk/>
            <pc:sldMk cId="3964974682" sldId="258"/>
            <ac:spMk id="3" creationId="{06BC3791-70B7-598D-5099-D1A03E9B3CD6}"/>
          </ac:spMkLst>
        </pc:spChg>
        <pc:spChg chg="add mod">
          <ac:chgData name="janani annamalai" userId="187bbb541d1a0ccc" providerId="LiveId" clId="{1029CFA8-0167-4D56-B631-DA6F39DE38B6}" dt="2024-10-27T06:47:39.901" v="221" actId="478"/>
          <ac:spMkLst>
            <pc:docMk/>
            <pc:sldMk cId="3964974682" sldId="258"/>
            <ac:spMk id="4" creationId="{59ED7BAE-E557-0A3E-5976-AB540D9ACB7E}"/>
          </ac:spMkLst>
        </pc:spChg>
        <pc:picChg chg="add mod">
          <ac:chgData name="janani annamalai" userId="187bbb541d1a0ccc" providerId="LiveId" clId="{1029CFA8-0167-4D56-B631-DA6F39DE38B6}" dt="2024-10-27T06:48:27.549" v="231" actId="1076"/>
          <ac:picMkLst>
            <pc:docMk/>
            <pc:sldMk cId="3964974682" sldId="258"/>
            <ac:picMk id="6" creationId="{CF0F77F5-9628-F10E-DA9D-D593E17C33D7}"/>
          </ac:picMkLst>
        </pc:picChg>
        <pc:picChg chg="add del mod">
          <ac:chgData name="janani annamalai" userId="187bbb541d1a0ccc" providerId="LiveId" clId="{1029CFA8-0167-4D56-B631-DA6F39DE38B6}" dt="2024-10-27T06:47:49.119" v="227" actId="1076"/>
          <ac:picMkLst>
            <pc:docMk/>
            <pc:sldMk cId="3964974682" sldId="258"/>
            <ac:picMk id="1026" creationId="{0152EF4D-955C-1788-1F62-B534A5590DEB}"/>
          </ac:picMkLst>
        </pc:picChg>
      </pc:sldChg>
      <pc:sldChg chg="modSp new mod">
        <pc:chgData name="janani annamalai" userId="187bbb541d1a0ccc" providerId="LiveId" clId="{1029CFA8-0167-4D56-B631-DA6F39DE38B6}" dt="2024-10-27T10:59:51.166" v="2213" actId="207"/>
        <pc:sldMkLst>
          <pc:docMk/>
          <pc:sldMk cId="3219637218" sldId="259"/>
        </pc:sldMkLst>
        <pc:spChg chg="mod">
          <ac:chgData name="janani annamalai" userId="187bbb541d1a0ccc" providerId="LiveId" clId="{1029CFA8-0167-4D56-B631-DA6F39DE38B6}" dt="2024-10-27T06:49:33.711" v="259" actId="404"/>
          <ac:spMkLst>
            <pc:docMk/>
            <pc:sldMk cId="3219637218" sldId="259"/>
            <ac:spMk id="2" creationId="{B7D6EB84-87D2-A718-7A7B-4DA0AA12676D}"/>
          </ac:spMkLst>
        </pc:spChg>
        <pc:spChg chg="mod">
          <ac:chgData name="janani annamalai" userId="187bbb541d1a0ccc" providerId="LiveId" clId="{1029CFA8-0167-4D56-B631-DA6F39DE38B6}" dt="2024-10-27T10:59:51.166" v="2213" actId="207"/>
          <ac:spMkLst>
            <pc:docMk/>
            <pc:sldMk cId="3219637218" sldId="259"/>
            <ac:spMk id="3" creationId="{6E95AB5C-6314-8B15-94BF-C1446A123CE1}"/>
          </ac:spMkLst>
        </pc:spChg>
      </pc:sldChg>
      <pc:sldChg chg="delSp modSp new mod">
        <pc:chgData name="janani annamalai" userId="187bbb541d1a0ccc" providerId="LiveId" clId="{1029CFA8-0167-4D56-B631-DA6F39DE38B6}" dt="2024-10-27T11:05:04.841" v="2243" actId="403"/>
        <pc:sldMkLst>
          <pc:docMk/>
          <pc:sldMk cId="417486578" sldId="260"/>
        </pc:sldMkLst>
        <pc:spChg chg="del">
          <ac:chgData name="janani annamalai" userId="187bbb541d1a0ccc" providerId="LiveId" clId="{1029CFA8-0167-4D56-B631-DA6F39DE38B6}" dt="2024-10-27T06:53:39.123" v="319" actId="478"/>
          <ac:spMkLst>
            <pc:docMk/>
            <pc:sldMk cId="417486578" sldId="260"/>
            <ac:spMk id="2" creationId="{F2D4CBB4-7014-42B9-99F7-687C046CA1B8}"/>
          </ac:spMkLst>
        </pc:spChg>
        <pc:spChg chg="mod">
          <ac:chgData name="janani annamalai" userId="187bbb541d1a0ccc" providerId="LiveId" clId="{1029CFA8-0167-4D56-B631-DA6F39DE38B6}" dt="2024-10-27T11:05:04.841" v="2243" actId="403"/>
          <ac:spMkLst>
            <pc:docMk/>
            <pc:sldMk cId="417486578" sldId="260"/>
            <ac:spMk id="3" creationId="{E7A22C4D-9768-F442-DC46-4F4A5C021CFF}"/>
          </ac:spMkLst>
        </pc:spChg>
      </pc:sldChg>
      <pc:sldChg chg="modSp new mod">
        <pc:chgData name="janani annamalai" userId="187bbb541d1a0ccc" providerId="LiveId" clId="{1029CFA8-0167-4D56-B631-DA6F39DE38B6}" dt="2024-10-27T11:04:56.845" v="2242" actId="5793"/>
        <pc:sldMkLst>
          <pc:docMk/>
          <pc:sldMk cId="2697399676" sldId="261"/>
        </pc:sldMkLst>
        <pc:spChg chg="mod">
          <ac:chgData name="janani annamalai" userId="187bbb541d1a0ccc" providerId="LiveId" clId="{1029CFA8-0167-4D56-B631-DA6F39DE38B6}" dt="2024-10-27T07:00:55.084" v="484" actId="20577"/>
          <ac:spMkLst>
            <pc:docMk/>
            <pc:sldMk cId="2697399676" sldId="261"/>
            <ac:spMk id="2" creationId="{5BD777D4-E36D-7640-79BF-B19744A6F18F}"/>
          </ac:spMkLst>
        </pc:spChg>
        <pc:spChg chg="mod">
          <ac:chgData name="janani annamalai" userId="187bbb541d1a0ccc" providerId="LiveId" clId="{1029CFA8-0167-4D56-B631-DA6F39DE38B6}" dt="2024-10-27T11:04:56.845" v="2242" actId="5793"/>
          <ac:spMkLst>
            <pc:docMk/>
            <pc:sldMk cId="2697399676" sldId="261"/>
            <ac:spMk id="3" creationId="{95CF103A-1D83-6602-EB0B-C29E8550D9D3}"/>
          </ac:spMkLst>
        </pc:spChg>
      </pc:sldChg>
      <pc:sldChg chg="addSp delSp modSp new mod">
        <pc:chgData name="janani annamalai" userId="187bbb541d1a0ccc" providerId="LiveId" clId="{1029CFA8-0167-4D56-B631-DA6F39DE38B6}" dt="2024-10-27T07:00:44.153" v="474" actId="2711"/>
        <pc:sldMkLst>
          <pc:docMk/>
          <pc:sldMk cId="2805188661" sldId="262"/>
        </pc:sldMkLst>
        <pc:spChg chg="mod">
          <ac:chgData name="janani annamalai" userId="187bbb541d1a0ccc" providerId="LiveId" clId="{1029CFA8-0167-4D56-B631-DA6F39DE38B6}" dt="2024-10-27T07:00:44.153" v="474" actId="2711"/>
          <ac:spMkLst>
            <pc:docMk/>
            <pc:sldMk cId="2805188661" sldId="262"/>
            <ac:spMk id="2" creationId="{EDD3D1A5-FD8B-A45B-4A82-0CF9024BA050}"/>
          </ac:spMkLst>
        </pc:spChg>
        <pc:spChg chg="del">
          <ac:chgData name="janani annamalai" userId="187bbb541d1a0ccc" providerId="LiveId" clId="{1029CFA8-0167-4D56-B631-DA6F39DE38B6}" dt="2024-10-27T06:59:47.327" v="453" actId="931"/>
          <ac:spMkLst>
            <pc:docMk/>
            <pc:sldMk cId="2805188661" sldId="262"/>
            <ac:spMk id="3" creationId="{1FA2DCE8-8AF7-274C-CED2-ECE11384B09B}"/>
          </ac:spMkLst>
        </pc:spChg>
        <pc:picChg chg="add mod">
          <ac:chgData name="janani annamalai" userId="187bbb541d1a0ccc" providerId="LiveId" clId="{1029CFA8-0167-4D56-B631-DA6F39DE38B6}" dt="2024-10-27T07:00:02.727" v="457" actId="14100"/>
          <ac:picMkLst>
            <pc:docMk/>
            <pc:sldMk cId="2805188661" sldId="262"/>
            <ac:picMk id="5" creationId="{C36CCCA4-8F20-90D1-0866-54020BEFB5D5}"/>
          </ac:picMkLst>
        </pc:picChg>
      </pc:sldChg>
      <pc:sldChg chg="new del">
        <pc:chgData name="janani annamalai" userId="187bbb541d1a0ccc" providerId="LiveId" clId="{1029CFA8-0167-4D56-B631-DA6F39DE38B6}" dt="2024-10-27T07:01:13.009" v="486" actId="680"/>
        <pc:sldMkLst>
          <pc:docMk/>
          <pc:sldMk cId="498195682" sldId="263"/>
        </pc:sldMkLst>
      </pc:sldChg>
      <pc:sldChg chg="modSp new mod">
        <pc:chgData name="janani annamalai" userId="187bbb541d1a0ccc" providerId="LiveId" clId="{1029CFA8-0167-4D56-B631-DA6F39DE38B6}" dt="2024-10-27T11:03:43.932" v="2231" actId="27636"/>
        <pc:sldMkLst>
          <pc:docMk/>
          <pc:sldMk cId="1479726253" sldId="263"/>
        </pc:sldMkLst>
        <pc:spChg chg="mod">
          <ac:chgData name="janani annamalai" userId="187bbb541d1a0ccc" providerId="LiveId" clId="{1029CFA8-0167-4D56-B631-DA6F39DE38B6}" dt="2024-10-27T07:02:27.991" v="502" actId="2711"/>
          <ac:spMkLst>
            <pc:docMk/>
            <pc:sldMk cId="1479726253" sldId="263"/>
            <ac:spMk id="2" creationId="{689C6D18-FACD-09B7-EAA8-F1FA39B0FBFF}"/>
          </ac:spMkLst>
        </pc:spChg>
        <pc:spChg chg="mod">
          <ac:chgData name="janani annamalai" userId="187bbb541d1a0ccc" providerId="LiveId" clId="{1029CFA8-0167-4D56-B631-DA6F39DE38B6}" dt="2024-10-27T11:03:43.932" v="2231" actId="27636"/>
          <ac:spMkLst>
            <pc:docMk/>
            <pc:sldMk cId="1479726253" sldId="263"/>
            <ac:spMk id="3" creationId="{307598F6-8D24-8E6E-A262-B77FD5636C79}"/>
          </ac:spMkLst>
        </pc:spChg>
      </pc:sldChg>
      <pc:sldChg chg="delSp modSp new mod">
        <pc:chgData name="janani annamalai" userId="187bbb541d1a0ccc" providerId="LiveId" clId="{1029CFA8-0167-4D56-B631-DA6F39DE38B6}" dt="2024-10-27T11:03:33.459" v="2229" actId="403"/>
        <pc:sldMkLst>
          <pc:docMk/>
          <pc:sldMk cId="2743866027" sldId="264"/>
        </pc:sldMkLst>
        <pc:spChg chg="del">
          <ac:chgData name="janani annamalai" userId="187bbb541d1a0ccc" providerId="LiveId" clId="{1029CFA8-0167-4D56-B631-DA6F39DE38B6}" dt="2024-10-27T07:42:10.454" v="1463" actId="478"/>
          <ac:spMkLst>
            <pc:docMk/>
            <pc:sldMk cId="2743866027" sldId="264"/>
            <ac:spMk id="2" creationId="{5692A183-82F2-1792-BF2C-659897FF25BD}"/>
          </ac:spMkLst>
        </pc:spChg>
        <pc:spChg chg="mod">
          <ac:chgData name="janani annamalai" userId="187bbb541d1a0ccc" providerId="LiveId" clId="{1029CFA8-0167-4D56-B631-DA6F39DE38B6}" dt="2024-10-27T11:03:33.459" v="2229" actId="403"/>
          <ac:spMkLst>
            <pc:docMk/>
            <pc:sldMk cId="2743866027" sldId="264"/>
            <ac:spMk id="3" creationId="{50022BE8-80D4-DA05-5865-F89C46193F79}"/>
          </ac:spMkLst>
        </pc:spChg>
      </pc:sldChg>
      <pc:sldChg chg="addSp delSp modSp new mod">
        <pc:chgData name="janani annamalai" userId="187bbb541d1a0ccc" providerId="LiveId" clId="{1029CFA8-0167-4D56-B631-DA6F39DE38B6}" dt="2024-10-27T11:03:24.385" v="2228" actId="5793"/>
        <pc:sldMkLst>
          <pc:docMk/>
          <pc:sldMk cId="4284411385" sldId="265"/>
        </pc:sldMkLst>
        <pc:spChg chg="del">
          <ac:chgData name="janani annamalai" userId="187bbb541d1a0ccc" providerId="LiveId" clId="{1029CFA8-0167-4D56-B631-DA6F39DE38B6}" dt="2024-10-27T07:42:16.646" v="1464" actId="478"/>
          <ac:spMkLst>
            <pc:docMk/>
            <pc:sldMk cId="4284411385" sldId="265"/>
            <ac:spMk id="2" creationId="{E641B5B7-FD86-9C4C-0974-434EAA85A545}"/>
          </ac:spMkLst>
        </pc:spChg>
        <pc:spChg chg="mod">
          <ac:chgData name="janani annamalai" userId="187bbb541d1a0ccc" providerId="LiveId" clId="{1029CFA8-0167-4D56-B631-DA6F39DE38B6}" dt="2024-10-27T11:03:24.385" v="2228" actId="5793"/>
          <ac:spMkLst>
            <pc:docMk/>
            <pc:sldMk cId="4284411385" sldId="265"/>
            <ac:spMk id="3" creationId="{9FC28348-37A7-88EC-981A-424339FDE24A}"/>
          </ac:spMkLst>
        </pc:spChg>
        <pc:spChg chg="add">
          <ac:chgData name="janani annamalai" userId="187bbb541d1a0ccc" providerId="LiveId" clId="{1029CFA8-0167-4D56-B631-DA6F39DE38B6}" dt="2024-10-27T07:35:35.593" v="1089"/>
          <ac:spMkLst>
            <pc:docMk/>
            <pc:sldMk cId="4284411385" sldId="265"/>
            <ac:spMk id="4" creationId="{4DC187D9-C523-4855-BD74-8F81881BBE8B}"/>
          </ac:spMkLst>
        </pc:spChg>
        <pc:spChg chg="add">
          <ac:chgData name="janani annamalai" userId="187bbb541d1a0ccc" providerId="LiveId" clId="{1029CFA8-0167-4D56-B631-DA6F39DE38B6}" dt="2024-10-27T07:35:43.641" v="1090"/>
          <ac:spMkLst>
            <pc:docMk/>
            <pc:sldMk cId="4284411385" sldId="265"/>
            <ac:spMk id="5" creationId="{E6BA862B-C0E4-7D56-C767-1F7373E4B7E7}"/>
          </ac:spMkLst>
        </pc:spChg>
        <pc:spChg chg="add">
          <ac:chgData name="janani annamalai" userId="187bbb541d1a0ccc" providerId="LiveId" clId="{1029CFA8-0167-4D56-B631-DA6F39DE38B6}" dt="2024-10-27T07:36:11.499" v="1127"/>
          <ac:spMkLst>
            <pc:docMk/>
            <pc:sldMk cId="4284411385" sldId="265"/>
            <ac:spMk id="6" creationId="{1BB7C77D-2892-D54B-606D-78C7CEBC7852}"/>
          </ac:spMkLst>
        </pc:spChg>
        <pc:spChg chg="add">
          <ac:chgData name="janani annamalai" userId="187bbb541d1a0ccc" providerId="LiveId" clId="{1029CFA8-0167-4D56-B631-DA6F39DE38B6}" dt="2024-10-27T07:36:35.567" v="1133"/>
          <ac:spMkLst>
            <pc:docMk/>
            <pc:sldMk cId="4284411385" sldId="265"/>
            <ac:spMk id="7" creationId="{C7437D02-7B08-0BFD-7327-2D84E0BECEAA}"/>
          </ac:spMkLst>
        </pc:spChg>
        <pc:spChg chg="add">
          <ac:chgData name="janani annamalai" userId="187bbb541d1a0ccc" providerId="LiveId" clId="{1029CFA8-0167-4D56-B631-DA6F39DE38B6}" dt="2024-10-27T07:37:29.953" v="1180"/>
          <ac:spMkLst>
            <pc:docMk/>
            <pc:sldMk cId="4284411385" sldId="265"/>
            <ac:spMk id="8" creationId="{55BF749C-D9B5-2205-A7AE-EF0C5FE1F751}"/>
          </ac:spMkLst>
        </pc:spChg>
      </pc:sldChg>
      <pc:sldChg chg="addSp modSp new mod">
        <pc:chgData name="janani annamalai" userId="187bbb541d1a0ccc" providerId="LiveId" clId="{1029CFA8-0167-4D56-B631-DA6F39DE38B6}" dt="2024-10-27T11:03:00.915" v="2226" actId="403"/>
        <pc:sldMkLst>
          <pc:docMk/>
          <pc:sldMk cId="729158067" sldId="266"/>
        </pc:sldMkLst>
        <pc:spChg chg="mod">
          <ac:chgData name="janani annamalai" userId="187bbb541d1a0ccc" providerId="LiveId" clId="{1029CFA8-0167-4D56-B631-DA6F39DE38B6}" dt="2024-10-27T07:43:11.318" v="1498" actId="20577"/>
          <ac:spMkLst>
            <pc:docMk/>
            <pc:sldMk cId="729158067" sldId="266"/>
            <ac:spMk id="2" creationId="{01A8173E-D07D-FEE8-0432-4601E75CB979}"/>
          </ac:spMkLst>
        </pc:spChg>
        <pc:spChg chg="mod">
          <ac:chgData name="janani annamalai" userId="187bbb541d1a0ccc" providerId="LiveId" clId="{1029CFA8-0167-4D56-B631-DA6F39DE38B6}" dt="2024-10-27T11:03:00.915" v="2226" actId="403"/>
          <ac:spMkLst>
            <pc:docMk/>
            <pc:sldMk cId="729158067" sldId="266"/>
            <ac:spMk id="3" creationId="{D8AC22D9-EE51-89AB-1F83-C48FD5CA471B}"/>
          </ac:spMkLst>
        </pc:spChg>
        <pc:picChg chg="add mod">
          <ac:chgData name="janani annamalai" userId="187bbb541d1a0ccc" providerId="LiveId" clId="{1029CFA8-0167-4D56-B631-DA6F39DE38B6}" dt="2024-10-27T07:53:06.514" v="1540" actId="14100"/>
          <ac:picMkLst>
            <pc:docMk/>
            <pc:sldMk cId="729158067" sldId="266"/>
            <ac:picMk id="5" creationId="{80CFE36C-B8F1-A869-E04E-2E57782FF185}"/>
          </ac:picMkLst>
        </pc:picChg>
      </pc:sldChg>
      <pc:sldChg chg="addSp delSp modSp new mod">
        <pc:chgData name="janani annamalai" userId="187bbb541d1a0ccc" providerId="LiveId" clId="{1029CFA8-0167-4D56-B631-DA6F39DE38B6}" dt="2024-10-27T11:02:50.439" v="2225" actId="403"/>
        <pc:sldMkLst>
          <pc:docMk/>
          <pc:sldMk cId="925992389" sldId="267"/>
        </pc:sldMkLst>
        <pc:spChg chg="mod">
          <ac:chgData name="janani annamalai" userId="187bbb541d1a0ccc" providerId="LiveId" clId="{1029CFA8-0167-4D56-B631-DA6F39DE38B6}" dt="2024-10-27T11:02:50.439" v="2225" actId="403"/>
          <ac:spMkLst>
            <pc:docMk/>
            <pc:sldMk cId="925992389" sldId="267"/>
            <ac:spMk id="3" creationId="{FF58B3C2-0062-A873-AEEA-DA243A36CFE9}"/>
          </ac:spMkLst>
        </pc:spChg>
        <pc:picChg chg="add del">
          <ac:chgData name="janani annamalai" userId="187bbb541d1a0ccc" providerId="LiveId" clId="{1029CFA8-0167-4D56-B631-DA6F39DE38B6}" dt="2024-10-27T07:56:38.686" v="1552" actId="22"/>
          <ac:picMkLst>
            <pc:docMk/>
            <pc:sldMk cId="925992389" sldId="267"/>
            <ac:picMk id="5" creationId="{5C64EBD2-149E-6986-A366-013C9B9DD320}"/>
          </ac:picMkLst>
        </pc:picChg>
        <pc:picChg chg="add mod">
          <ac:chgData name="janani annamalai" userId="187bbb541d1a0ccc" providerId="LiveId" clId="{1029CFA8-0167-4D56-B631-DA6F39DE38B6}" dt="2024-10-27T08:07:23.067" v="1630" actId="1076"/>
          <ac:picMkLst>
            <pc:docMk/>
            <pc:sldMk cId="925992389" sldId="267"/>
            <ac:picMk id="7" creationId="{606643FC-E8DC-A1CC-9D82-B0901FFACC73}"/>
          </ac:picMkLst>
        </pc:picChg>
      </pc:sldChg>
      <pc:sldChg chg="addSp modSp new mod">
        <pc:chgData name="janani annamalai" userId="187bbb541d1a0ccc" providerId="LiveId" clId="{1029CFA8-0167-4D56-B631-DA6F39DE38B6}" dt="2024-10-27T11:02:40.989" v="2224" actId="403"/>
        <pc:sldMkLst>
          <pc:docMk/>
          <pc:sldMk cId="3196605501" sldId="268"/>
        </pc:sldMkLst>
        <pc:spChg chg="mod">
          <ac:chgData name="janani annamalai" userId="187bbb541d1a0ccc" providerId="LiveId" clId="{1029CFA8-0167-4D56-B631-DA6F39DE38B6}" dt="2024-10-27T11:02:40.989" v="2224" actId="403"/>
          <ac:spMkLst>
            <pc:docMk/>
            <pc:sldMk cId="3196605501" sldId="268"/>
            <ac:spMk id="3" creationId="{DAA65B79-D8F5-88F2-42CE-D89EB06ECEA9}"/>
          </ac:spMkLst>
        </pc:spChg>
        <pc:picChg chg="add mod">
          <ac:chgData name="janani annamalai" userId="187bbb541d1a0ccc" providerId="LiveId" clId="{1029CFA8-0167-4D56-B631-DA6F39DE38B6}" dt="2024-10-27T08:47:20.410" v="1728" actId="14100"/>
          <ac:picMkLst>
            <pc:docMk/>
            <pc:sldMk cId="3196605501" sldId="268"/>
            <ac:picMk id="5" creationId="{4444BE26-BD45-38D4-93A0-004274EA398F}"/>
          </ac:picMkLst>
        </pc:picChg>
      </pc:sldChg>
      <pc:sldChg chg="addSp modSp new mod">
        <pc:chgData name="janani annamalai" userId="187bbb541d1a0ccc" providerId="LiveId" clId="{1029CFA8-0167-4D56-B631-DA6F39DE38B6}" dt="2024-10-27T11:02:29.447" v="2223" actId="14100"/>
        <pc:sldMkLst>
          <pc:docMk/>
          <pc:sldMk cId="1158508948" sldId="269"/>
        </pc:sldMkLst>
        <pc:spChg chg="mod">
          <ac:chgData name="janani annamalai" userId="187bbb541d1a0ccc" providerId="LiveId" clId="{1029CFA8-0167-4D56-B631-DA6F39DE38B6}" dt="2024-10-27T11:02:17.762" v="2221" actId="403"/>
          <ac:spMkLst>
            <pc:docMk/>
            <pc:sldMk cId="1158508948" sldId="269"/>
            <ac:spMk id="3" creationId="{9574602B-A8B3-3407-C2C0-F6DB27CAE1A6}"/>
          </ac:spMkLst>
        </pc:spChg>
        <pc:picChg chg="add mod">
          <ac:chgData name="janani annamalai" userId="187bbb541d1a0ccc" providerId="LiveId" clId="{1029CFA8-0167-4D56-B631-DA6F39DE38B6}" dt="2024-10-27T11:02:29.447" v="2223" actId="14100"/>
          <ac:picMkLst>
            <pc:docMk/>
            <pc:sldMk cId="1158508948" sldId="269"/>
            <ac:picMk id="5" creationId="{6BAEFFCE-DCCE-351C-4097-5134A5100D5B}"/>
          </ac:picMkLst>
        </pc:picChg>
      </pc:sldChg>
      <pc:sldChg chg="addSp delSp modSp new mod">
        <pc:chgData name="janani annamalai" userId="187bbb541d1a0ccc" providerId="LiveId" clId="{1029CFA8-0167-4D56-B631-DA6F39DE38B6}" dt="2024-10-27T11:02:03.192" v="2220" actId="403"/>
        <pc:sldMkLst>
          <pc:docMk/>
          <pc:sldMk cId="2129391186" sldId="270"/>
        </pc:sldMkLst>
        <pc:spChg chg="mod">
          <ac:chgData name="janani annamalai" userId="187bbb541d1a0ccc" providerId="LiveId" clId="{1029CFA8-0167-4D56-B631-DA6F39DE38B6}" dt="2024-10-27T08:54:22.343" v="1780" actId="2711"/>
          <ac:spMkLst>
            <pc:docMk/>
            <pc:sldMk cId="2129391186" sldId="270"/>
            <ac:spMk id="2" creationId="{C4597375-DD03-0D67-F860-1AB64B83EDF1}"/>
          </ac:spMkLst>
        </pc:spChg>
        <pc:spChg chg="add del mod">
          <ac:chgData name="janani annamalai" userId="187bbb541d1a0ccc" providerId="LiveId" clId="{1029CFA8-0167-4D56-B631-DA6F39DE38B6}" dt="2024-10-27T11:02:03.192" v="2220" actId="403"/>
          <ac:spMkLst>
            <pc:docMk/>
            <pc:sldMk cId="2129391186" sldId="270"/>
            <ac:spMk id="3" creationId="{40A244EC-EB8E-2EFA-F53C-7B7412B2E6E9}"/>
          </ac:spMkLst>
        </pc:spChg>
        <pc:spChg chg="add mod">
          <ac:chgData name="janani annamalai" userId="187bbb541d1a0ccc" providerId="LiveId" clId="{1029CFA8-0167-4D56-B631-DA6F39DE38B6}" dt="2024-10-27T08:57:10.014" v="1784"/>
          <ac:spMkLst>
            <pc:docMk/>
            <pc:sldMk cId="2129391186" sldId="270"/>
            <ac:spMk id="4" creationId="{72FEC1B9-14FD-164D-1B8F-D278622ACFC4}"/>
          </ac:spMkLst>
        </pc:spChg>
      </pc:sldChg>
      <pc:sldChg chg="modSp new mod">
        <pc:chgData name="janani annamalai" userId="187bbb541d1a0ccc" providerId="LiveId" clId="{1029CFA8-0167-4D56-B631-DA6F39DE38B6}" dt="2024-10-27T11:01:46.479" v="2219" actId="403"/>
        <pc:sldMkLst>
          <pc:docMk/>
          <pc:sldMk cId="3413887381" sldId="271"/>
        </pc:sldMkLst>
        <pc:spChg chg="mod">
          <ac:chgData name="janani annamalai" userId="187bbb541d1a0ccc" providerId="LiveId" clId="{1029CFA8-0167-4D56-B631-DA6F39DE38B6}" dt="2024-10-27T09:00:44.506" v="1848" actId="20577"/>
          <ac:spMkLst>
            <pc:docMk/>
            <pc:sldMk cId="3413887381" sldId="271"/>
            <ac:spMk id="2" creationId="{296A56ED-1A8C-787A-9BEB-79E695213E8B}"/>
          </ac:spMkLst>
        </pc:spChg>
        <pc:spChg chg="mod">
          <ac:chgData name="janani annamalai" userId="187bbb541d1a0ccc" providerId="LiveId" clId="{1029CFA8-0167-4D56-B631-DA6F39DE38B6}" dt="2024-10-27T11:01:46.479" v="2219" actId="403"/>
          <ac:spMkLst>
            <pc:docMk/>
            <pc:sldMk cId="3413887381" sldId="271"/>
            <ac:spMk id="3" creationId="{818E648A-34A3-EE66-4690-BE652842E87D}"/>
          </ac:spMkLst>
        </pc:spChg>
      </pc:sldChg>
      <pc:sldChg chg="modSp new mod">
        <pc:chgData name="janani annamalai" userId="187bbb541d1a0ccc" providerId="LiveId" clId="{1029CFA8-0167-4D56-B631-DA6F39DE38B6}" dt="2024-10-27T10:56:52.476" v="2208" actId="2711"/>
        <pc:sldMkLst>
          <pc:docMk/>
          <pc:sldMk cId="1899335173" sldId="272"/>
        </pc:sldMkLst>
        <pc:spChg chg="mod">
          <ac:chgData name="janani annamalai" userId="187bbb541d1a0ccc" providerId="LiveId" clId="{1029CFA8-0167-4D56-B631-DA6F39DE38B6}" dt="2024-10-27T10:05:46.640" v="1919" actId="20577"/>
          <ac:spMkLst>
            <pc:docMk/>
            <pc:sldMk cId="1899335173" sldId="272"/>
            <ac:spMk id="2" creationId="{E73A288A-C388-3646-7A81-7CFF3CF9F932}"/>
          </ac:spMkLst>
        </pc:spChg>
        <pc:spChg chg="mod">
          <ac:chgData name="janani annamalai" userId="187bbb541d1a0ccc" providerId="LiveId" clId="{1029CFA8-0167-4D56-B631-DA6F39DE38B6}" dt="2024-10-27T10:56:52.476" v="2208" actId="2711"/>
          <ac:spMkLst>
            <pc:docMk/>
            <pc:sldMk cId="1899335173" sldId="272"/>
            <ac:spMk id="3" creationId="{FB62866A-B478-7790-95A1-848781D0CF36}"/>
          </ac:spMkLst>
        </pc:spChg>
      </pc:sldChg>
      <pc:sldChg chg="delSp modSp new mod">
        <pc:chgData name="janani annamalai" userId="187bbb541d1a0ccc" providerId="LiveId" clId="{1029CFA8-0167-4D56-B631-DA6F39DE38B6}" dt="2024-10-27T10:45:29.430" v="2147" actId="20577"/>
        <pc:sldMkLst>
          <pc:docMk/>
          <pc:sldMk cId="1897038175" sldId="273"/>
        </pc:sldMkLst>
        <pc:spChg chg="del">
          <ac:chgData name="janani annamalai" userId="187bbb541d1a0ccc" providerId="LiveId" clId="{1029CFA8-0167-4D56-B631-DA6F39DE38B6}" dt="2024-10-27T10:45:08.857" v="2142" actId="478"/>
          <ac:spMkLst>
            <pc:docMk/>
            <pc:sldMk cId="1897038175" sldId="273"/>
            <ac:spMk id="2" creationId="{D5212A05-F301-933D-7177-82C9C9D4B1C8}"/>
          </ac:spMkLst>
        </pc:spChg>
        <pc:spChg chg="mod">
          <ac:chgData name="janani annamalai" userId="187bbb541d1a0ccc" providerId="LiveId" clId="{1029CFA8-0167-4D56-B631-DA6F39DE38B6}" dt="2024-10-27T10:45:29.430" v="2147" actId="20577"/>
          <ac:spMkLst>
            <pc:docMk/>
            <pc:sldMk cId="1897038175" sldId="273"/>
            <ac:spMk id="3" creationId="{50352B55-87B9-DAAA-DC51-0550C89A6167}"/>
          </ac:spMkLst>
        </pc:spChg>
      </pc:sldChg>
      <pc:sldChg chg="new del">
        <pc:chgData name="janani annamalai" userId="187bbb541d1a0ccc" providerId="LiveId" clId="{1029CFA8-0167-4D56-B631-DA6F39DE38B6}" dt="2024-10-27T10:45:49.009" v="2149" actId="680"/>
        <pc:sldMkLst>
          <pc:docMk/>
          <pc:sldMk cId="542855254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1279A-589E-41C4-BC71-32EB1CB12F4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3293-1ABC-457C-BBA4-E75AC120B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3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E3293-1ABC-457C-BBA4-E75AC120B95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88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9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8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946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71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8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72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69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62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4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5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4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86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0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3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2D95F4-F6EC-47F4-ADC7-5A19040D072C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9D2AB4-618C-49B4-931E-FD05DDC86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pos-super-mark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stbilling.in/pos-super-mark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ustbilling.in/pos-restaurants-qs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ptominutebuzz.blogspot.com/2024/10/top-5-reasons-to-choose-justbilling-fo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arthigaelangovan09/why-small-businesses-need-pos-software-today-a7bc8193399c" TargetMode="External"/><Relationship Id="rId2" Type="http://schemas.openxmlformats.org/officeDocument/2006/relationships/hyperlink" Target="https://www.free-web-submission.co.uk/submissionfree/submit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tsdiskuss.com/user/karthiga-elangovan=31509" TargetMode="External"/><Relationship Id="rId4" Type="http://schemas.openxmlformats.org/officeDocument/2006/relationships/hyperlink" Target="https://www.quora.com/What-is-the-best-POS-software-for-retail-businesses/answer/Janani-Annamalai-2?prompt_topic_bio=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billing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android-billing-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95B7-5F5A-7DA9-029B-A93739E1C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942" y="942445"/>
            <a:ext cx="9882090" cy="2677648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Seo Audit &amp; Optimization For Organic Traffic Growth -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JustBilling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7754B-1CD0-85DE-BC1A-7EBCB02DC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980" y="5368460"/>
            <a:ext cx="8825658" cy="861420"/>
          </a:xfrm>
        </p:spPr>
        <p:txBody>
          <a:bodyPr>
            <a:normAutofit/>
          </a:bodyPr>
          <a:lstStyle/>
          <a:p>
            <a:pPr algn="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KARTHIGA ELANGOVAN |BADM-WD- MBE 12</a:t>
            </a:r>
          </a:p>
        </p:txBody>
      </p:sp>
    </p:spTree>
    <p:extLst>
      <p:ext uri="{BB962C8B-B14F-4D97-AF65-F5344CB8AC3E}">
        <p14:creationId xmlns:p14="http://schemas.microsoft.com/office/powerpoint/2010/main" val="367364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8348-37A7-88EC-981A-424339FD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3150"/>
            <a:ext cx="8825659" cy="4186238"/>
          </a:xfrm>
        </p:spPr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3 : </a:t>
            </a:r>
            <a:r>
              <a:rPr lang="en-US" sz="2000" dirty="0">
                <a:hlinkClick r:id="rId2"/>
              </a:rPr>
              <a:t>Supermarket POS Retail Solution Just Billing made checkouts easy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Page contains robots.txt file.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Tag: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title of  this page has 64 characters which is good.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 was found and it is 159 characters long.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H1 and one or more H2 tags were found on this page.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common keywords were found in the title and description of this page.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page has no alt attributes.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41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173E-D07D-FEE8-0432-4601E75C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4 – Technical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22D9-EE51-89AB-1F83-C48FD5CA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544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Just Billing- Best Android, Windows, iOS POS Billing Software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initial server response time, Serve static assets with an efficient cache policy, Eliminate render-blocking resources.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FE36C-B8F1-A869-E04E-2E57782FF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06" y="3719174"/>
            <a:ext cx="6153869" cy="28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8FEA-CD0A-FF72-E4AE-678294C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B3C2-0062-A873-AEEA-DA243A3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Just Billing- Best Android, Windows, iOS POS Billing Software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an excessive DOM size, Use a Content Delivery Network (CDN)</a:t>
            </a:r>
          </a:p>
          <a:p>
            <a:pPr marL="0" indent="0">
              <a:buNone/>
            </a:pPr>
            <a:r>
              <a:rPr lang="en-IN" dirty="0"/>
              <a:t> 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643FC-E8DC-A1CC-9D82-B0901FFAC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8" y="3429000"/>
            <a:ext cx="5829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9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7D6-5D2D-B1A9-373A-02D3948D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5B79-D8F5-88F2-42CE-D89EB06E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9199"/>
            <a:ext cx="8825659" cy="4011613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Supermarket POS Retail Solution Just Billing made checkouts easy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initial server response time , Eliminate render-blocking resources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4BE26-BD45-38D4-93A0-004274EA3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3" y="3429001"/>
            <a:ext cx="6215062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0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2D3F-C804-BE85-B942-151BC3F5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602B-A8B3-3407-C2C0-F6DB27CA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434" y="2405062"/>
            <a:ext cx="8825659" cy="44402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4 -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#1 Restaurants &amp; QSR POS software -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JustBilling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POS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explicit width and height on im.ge elements, Reduce initial server response time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EFFCE-DCCE-351C-4097-5134A510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13" y="3586163"/>
            <a:ext cx="6949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7375-DD03-0D67-F860-1AB64B83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to Improve Site and Web Page Speed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44EC-EB8E-2EFA-F53C-7B7412B2E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4587"/>
            <a:ext cx="8825659" cy="388620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and Compress Images: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formats like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compress with tools (e.g.,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TinyPNG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smaller file sizes.</a:t>
            </a:r>
          </a:p>
          <a:p>
            <a:r>
              <a:rPr lang="en-I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Browser Caching: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static files in the browser for faster load times on return visits.</a:t>
            </a:r>
          </a:p>
          <a:p>
            <a:r>
              <a:rPr lang="en-I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Minify CSS, JavaScript, and HTML: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unnecessary characters and spaces for faster, more efficient code.</a:t>
            </a:r>
          </a:p>
          <a:p>
            <a:r>
              <a:rPr lang="en-I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Content Delivery Network (CDN):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 content globally with CDNs like Cloudflare or Amazon CloudFront.</a:t>
            </a:r>
          </a:p>
          <a:p>
            <a:r>
              <a:rPr lang="en-IN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Critical CSS and Defer JavaScript: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essential CSS first; defer non-essential JavaScript for quicker initial load.</a:t>
            </a:r>
          </a:p>
        </p:txBody>
      </p:sp>
    </p:spTree>
    <p:extLst>
      <p:ext uri="{BB962C8B-B14F-4D97-AF65-F5344CB8AC3E}">
        <p14:creationId xmlns:p14="http://schemas.microsoft.com/office/powerpoint/2010/main" val="212939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56ED-1A8C-787A-9BEB-79E69521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5 – Content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648A-34A3-EE66-4690-BE652842E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Blog Topics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JustBilling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Affordable POS Solution for Retailers.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Small Businesses Need POS Software Today.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POS Software for Your Retail Store.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Top 5 Reasons to Choose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JustBilling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for Your Restaurant’s POS System.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JustBilling’s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 to GST-Compliant Billing for Small Businesses.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8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288A-C388-3646-7A81-7CFF3CF9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6 – Off Page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866A-B478-7790-95A1-848781D0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Submission -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Web Submission | Your Submission Results (free-web-submission.co.uk)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– Medium -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https://medium.com/@karthigaelangovan09/why-small-businesses-need-pos-software-today-a7bc8193399c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Marketing – Facebook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Platfrom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(4) Janani Annamalai's answer to What is the best POS software for retail businesses? – Quora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Letsdiskuss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Karthiga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Elangovan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Letsdiskuss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35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2B55-87B9-DAAA-DC51-0550C89A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b="1" dirty="0"/>
          </a:p>
          <a:p>
            <a:pPr marL="0" indent="0" algn="ctr">
              <a:buNone/>
            </a:pPr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703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6B11-647C-C726-0919-3C460D73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SELECTION -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JustBilling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4AB8-205A-C3D9-EA73-B2A15BC7C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00299"/>
            <a:ext cx="8825659" cy="4143375"/>
          </a:xfrm>
        </p:spPr>
        <p:txBody>
          <a:bodyPr>
            <a:normAutofit fontScale="92500" lnSpcReduction="20000"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selected the company “</a:t>
            </a:r>
            <a:r>
              <a:rPr lang="en-US" sz="2000" b="1" i="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JustBilling</a:t>
            </a:r>
            <a:r>
              <a:rPr lang="en-US" sz="2000" b="1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sz="2000" b="0" i="0" u="sng" strike="noStrike" dirty="0">
                <a:solidFill>
                  <a:srgbClr val="EE42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Just Billing- Best Android, Windows, iOS POS Billing Software</a:t>
            </a:r>
            <a:r>
              <a:rPr lang="en-US" sz="2000" b="0" i="0" u="none" strike="noStrike" dirty="0">
                <a:solidFill>
                  <a:srgbClr val="233A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”)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this SEO project.</a:t>
            </a:r>
            <a:endParaRPr lang="en-US" sz="2000" b="0" i="0" u="none" strike="noStrike" dirty="0">
              <a:solidFill>
                <a:srgbClr val="233A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2000" b="0" i="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JustBilling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Leading provider of billing, invoicing, and business management software.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easy-to-use, cloud-based solutions for retail, restaurants, and service businesses.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features like inventory management, POS, customer loyalty, and GST compliance.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businesses to track sales, manage expenses, and generate reports in real-time.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mobile and desktop applications for seamless operations across devices.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Aimed at helping small to medium businesses streamline operations and improve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37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1606-2B41-DAFE-7E0C-5BD4BB37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3791-70B7-598D-5099-D1A03E9B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Products and Solutions Provided by the company” </a:t>
            </a:r>
            <a:r>
              <a:rPr lang="en-US" sz="2000" b="1" i="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JustBilling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as follows: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Products: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POS App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POS Software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Retail Billing Software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 Billing Software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for Services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F77F5-9628-F10E-DA9D-D593E17C3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829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EB84-87D2-A718-7A7B-4DA0AA12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1 -  Initial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AB5C-6314-8B15-94BF-C1446A12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85989"/>
            <a:ext cx="8825659" cy="450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Performance: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time is under 0.2 seconds.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appear to be minified.</a:t>
            </a:r>
          </a:p>
          <a:p>
            <a:pPr marL="0" indent="0">
              <a:buNone/>
            </a:pP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SEO title is set and is 61 characters long.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keywords were found in the title and description of the page.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page is using the canonical link tag.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the www and non-www versions of the URL are redirected to the same site.</a:t>
            </a:r>
          </a:p>
          <a:p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site is using a secure transfer protocol (https).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63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2C4D-9768-F442-DC46-4F4A5C021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HTML document is 85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is over our recommendation of 50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CSS files don't seem to be minified.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images on the page have no alt attribute.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meta description is 162 characters long, which is too long.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8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D4-E36D-7640-79BF-B19744A6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– Keyword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103A-1D83-6602-EB0B-C29E8550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3164"/>
            <a:ext cx="9932146" cy="4157662"/>
          </a:xfrm>
        </p:spPr>
        <p:txBody>
          <a:bodyPr>
            <a:normAutofit fontScale="550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Keywords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600" b="1" i="0" u="none" strike="noStrik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Keywords: </a:t>
            </a:r>
            <a:r>
              <a:rPr lang="en-IN" sz="3600" b="0" i="0" u="none" strike="noStrike" dirty="0">
                <a:solidFill>
                  <a:srgbClr val="2632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Software, Billing Software, Android POS System, Windows POS Software, Retail POS, </a:t>
            </a:r>
            <a:r>
              <a:rPr lang="en-IN" sz="3600" b="0" i="0" u="none" strike="noStrike" dirty="0" err="1">
                <a:solidFill>
                  <a:srgbClr val="2632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JustBilling</a:t>
            </a:r>
            <a:r>
              <a:rPr lang="en-IN" sz="3600" b="0" i="0" u="none" strike="noStrike" dirty="0">
                <a:solidFill>
                  <a:srgbClr val="2632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500" b="1" i="0" u="none" strike="noStrike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600" b="1" i="0" u="none" strike="noStrik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 Keywords: </a:t>
            </a:r>
            <a:r>
              <a:rPr lang="en-IN" sz="3600" b="0" i="0" u="none" strike="noStrike" dirty="0">
                <a:solidFill>
                  <a:srgbClr val="2632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Restaurant POS System, Billing and Invoicing Software, Retail POS System, GST Compliant Billing Software, Small Business POS System.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3600" b="1" i="0" u="none" strike="noStrike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600" b="1" i="0" u="none" strike="noStrik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Tail Keywords:</a:t>
            </a:r>
            <a:r>
              <a:rPr lang="en-IN" sz="3600" b="0" i="0" u="none" strike="noStrik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0" i="0" u="none" strike="noStrike" dirty="0">
                <a:solidFill>
                  <a:srgbClr val="2632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POS Software for Small Retail Businesses, Restaurant Billing Software with GST Compliance, Affordable POS System for Service-Based Businesses, Windows-Compatible POS Software for Restaurants, Multi-Platform Billing and Invoicing Solution for SMBs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3600" b="1" i="0" u="none" strike="noStrike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3600" b="1" i="0" u="none" strike="noStrik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Competitor Keywords:</a:t>
            </a:r>
            <a:r>
              <a:rPr lang="en-IN" sz="3600" b="0" i="0" u="none" strike="noStrike" dirty="0">
                <a:solidFill>
                  <a:srgbClr val="00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0" i="0" u="none" strike="noStrike" dirty="0">
                <a:solidFill>
                  <a:srgbClr val="2632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POS Software for Retail, Cloud-Based POS System, GST Billing Software, Restaurant POS System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9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D1A5-FD8B-A45B-4A82-0CF9024B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CCCA4-8F20-90D1-0866-54020BEFB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2443164"/>
            <a:ext cx="9786937" cy="3900486"/>
          </a:xfrm>
        </p:spPr>
      </p:pic>
    </p:spTree>
    <p:extLst>
      <p:ext uri="{BB962C8B-B14F-4D97-AF65-F5344CB8AC3E}">
        <p14:creationId xmlns:p14="http://schemas.microsoft.com/office/powerpoint/2010/main" val="280518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6D18-FACD-09B7-EAA8-F1FA39B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3 - On-Page SEO Optimization Audit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98F6-8D24-8E6E-A262-B77FD563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0288"/>
            <a:ext cx="8825659" cy="4557712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1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Just Billing- Best Android, Windows, iOS POS Billing Software</a:t>
            </a:r>
            <a:endParaRPr lang="en-US" sz="20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page has a good level of textual content, which will assist in it's ranking potential. Word Count: 1408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has SSL enabled.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Tag: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have a title tag, but ideally it should be shortened to between 50 and 60 characters (including spaces). Current Length : 61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 should ideally be between 120 and 160 characters (including spaces). Current Length - 170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relevant keywords or proper hierarchy (H1, H2, etc.).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page, main keywords are distributed well across the important HTML tags.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on this page are missing Alt attributes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72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2BE8-80D4-DA05-5865-F89C4619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8863"/>
            <a:ext cx="8825659" cy="435768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2 : </a:t>
            </a:r>
            <a:r>
              <a:rPr lang="en-US" sz="2000" dirty="0">
                <a:hlinkClick r:id="rId2"/>
              </a:rPr>
              <a:t>Bill Fast with Just Billing Android Mobile Billing Application</a:t>
            </a:r>
            <a:endParaRPr lang="en-US" sz="2000" dirty="0"/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www and non-www versions of your URL are redirected to the same site.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Opengraph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meta tags have been found.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Tag: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title of this page has 62 characters which is good.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common keywords were found in the title and description of this page.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H2 tags were found on this page.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page, main keywords are distributed well across the important HTML tags.</a:t>
            </a:r>
          </a:p>
          <a:p>
            <a:r>
              <a:rPr lang="en-US" sz="2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images on this page have alt attributes.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866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268</TotalTime>
  <Words>1124</Words>
  <Application>Microsoft Office PowerPoint</Application>
  <PresentationFormat>Widescreen</PresentationFormat>
  <Paragraphs>107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Comprehensive Seo Audit &amp; Optimization For Organic Traffic Growth - JustBilling</vt:lpstr>
      <vt:lpstr>COMPANY SELECTION - JustBilling</vt:lpstr>
      <vt:lpstr>PRODUCTS AND SOLUTIONS</vt:lpstr>
      <vt:lpstr>Task 1 -  Initial Audit</vt:lpstr>
      <vt:lpstr>PowerPoint Presentation</vt:lpstr>
      <vt:lpstr>Task 2 – Keyword Research </vt:lpstr>
      <vt:lpstr>Keyword Analysis</vt:lpstr>
      <vt:lpstr>Task 3 - On-Page SEO Optimization Audit</vt:lpstr>
      <vt:lpstr>PowerPoint Presentation</vt:lpstr>
      <vt:lpstr>PowerPoint Presentation</vt:lpstr>
      <vt:lpstr>Task 4 – Technical SEO</vt:lpstr>
      <vt:lpstr>PowerPoint Presentation</vt:lpstr>
      <vt:lpstr>PowerPoint Presentation</vt:lpstr>
      <vt:lpstr>PowerPoint Presentation</vt:lpstr>
      <vt:lpstr>Best Practices to Improve Site and Web Page Speed</vt:lpstr>
      <vt:lpstr>Task 5 – Content Strategy</vt:lpstr>
      <vt:lpstr>Task 6 – Off Page SEO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janani annamalai</dc:creator>
  <cp:lastModifiedBy>janani annamalai</cp:lastModifiedBy>
  <cp:revision>1</cp:revision>
  <dcterms:created xsi:type="dcterms:W3CDTF">2024-10-27T06:37:16Z</dcterms:created>
  <dcterms:modified xsi:type="dcterms:W3CDTF">2024-10-27T11:05:26Z</dcterms:modified>
</cp:coreProperties>
</file>