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622F61"/>
    <a:srgbClr val="FB4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 annamalai" userId="187bbb541d1a0ccc" providerId="LiveId" clId="{C8813845-C7D3-41AB-8280-2B68B4F4596E}"/>
    <pc:docChg chg="undo redo custSel addSld modSld">
      <pc:chgData name="janani annamalai" userId="187bbb541d1a0ccc" providerId="LiveId" clId="{C8813845-C7D3-41AB-8280-2B68B4F4596E}" dt="2024-09-26T14:01:34.296" v="1406" actId="20577"/>
      <pc:docMkLst>
        <pc:docMk/>
      </pc:docMkLst>
      <pc:sldChg chg="addSp modSp new mod">
        <pc:chgData name="janani annamalai" userId="187bbb541d1a0ccc" providerId="LiveId" clId="{C8813845-C7D3-41AB-8280-2B68B4F4596E}" dt="2024-09-22T13:10:38.917" v="159" actId="1076"/>
        <pc:sldMkLst>
          <pc:docMk/>
          <pc:sldMk cId="3608186384" sldId="256"/>
        </pc:sldMkLst>
        <pc:spChg chg="mod">
          <ac:chgData name="janani annamalai" userId="187bbb541d1a0ccc" providerId="LiveId" clId="{C8813845-C7D3-41AB-8280-2B68B4F4596E}" dt="2024-09-22T13:10:17.395" v="156" actId="1076"/>
          <ac:spMkLst>
            <pc:docMk/>
            <pc:sldMk cId="3608186384" sldId="256"/>
            <ac:spMk id="2" creationId="{BF3B6914-D63D-7E43-5D2D-D9A217B0F923}"/>
          </ac:spMkLst>
        </pc:spChg>
        <pc:spChg chg="mod">
          <ac:chgData name="janani annamalai" userId="187bbb541d1a0ccc" providerId="LiveId" clId="{C8813845-C7D3-41AB-8280-2B68B4F4596E}" dt="2024-09-22T13:10:38.917" v="159" actId="1076"/>
          <ac:spMkLst>
            <pc:docMk/>
            <pc:sldMk cId="3608186384" sldId="256"/>
            <ac:spMk id="3" creationId="{C47011CC-6C8D-E375-B8FF-5FE25766B930}"/>
          </ac:spMkLst>
        </pc:spChg>
        <pc:spChg chg="add mod">
          <ac:chgData name="janani annamalai" userId="187bbb541d1a0ccc" providerId="LiveId" clId="{C8813845-C7D3-41AB-8280-2B68B4F4596E}" dt="2024-09-22T13:10:23.438" v="157" actId="1076"/>
          <ac:spMkLst>
            <pc:docMk/>
            <pc:sldMk cId="3608186384" sldId="256"/>
            <ac:spMk id="4" creationId="{2A350AB7-2C5F-4DF7-AD29-BCBD7CD51DD6}"/>
          </ac:spMkLst>
        </pc:spChg>
      </pc:sldChg>
      <pc:sldChg chg="modSp new mod">
        <pc:chgData name="janani annamalai" userId="187bbb541d1a0ccc" providerId="LiveId" clId="{C8813845-C7D3-41AB-8280-2B68B4F4596E}" dt="2024-09-22T13:35:06.100" v="577" actId="207"/>
        <pc:sldMkLst>
          <pc:docMk/>
          <pc:sldMk cId="1976797082" sldId="257"/>
        </pc:sldMkLst>
        <pc:spChg chg="mod">
          <ac:chgData name="janani annamalai" userId="187bbb541d1a0ccc" providerId="LiveId" clId="{C8813845-C7D3-41AB-8280-2B68B4F4596E}" dt="2024-09-22T13:19:34.400" v="335"/>
          <ac:spMkLst>
            <pc:docMk/>
            <pc:sldMk cId="1976797082" sldId="257"/>
            <ac:spMk id="2" creationId="{5011828C-20F7-C2E6-00A2-B1CA0106523A}"/>
          </ac:spMkLst>
        </pc:spChg>
        <pc:spChg chg="mod">
          <ac:chgData name="janani annamalai" userId="187bbb541d1a0ccc" providerId="LiveId" clId="{C8813845-C7D3-41AB-8280-2B68B4F4596E}" dt="2024-09-22T13:35:06.100" v="577" actId="207"/>
          <ac:spMkLst>
            <pc:docMk/>
            <pc:sldMk cId="1976797082" sldId="257"/>
            <ac:spMk id="3" creationId="{CF8D306A-F296-2199-681E-12A22F4656E5}"/>
          </ac:spMkLst>
        </pc:spChg>
      </pc:sldChg>
      <pc:sldChg chg="modSp new mod">
        <pc:chgData name="janani annamalai" userId="187bbb541d1a0ccc" providerId="LiveId" clId="{C8813845-C7D3-41AB-8280-2B68B4F4596E}" dt="2024-09-22T13:35:42.018" v="582" actId="207"/>
        <pc:sldMkLst>
          <pc:docMk/>
          <pc:sldMk cId="131849509" sldId="258"/>
        </pc:sldMkLst>
        <pc:spChg chg="mod">
          <ac:chgData name="janani annamalai" userId="187bbb541d1a0ccc" providerId="LiveId" clId="{C8813845-C7D3-41AB-8280-2B68B4F4596E}" dt="2024-09-22T13:25:35.202" v="474" actId="14100"/>
          <ac:spMkLst>
            <pc:docMk/>
            <pc:sldMk cId="131849509" sldId="258"/>
            <ac:spMk id="2" creationId="{DD323260-67E0-40F7-64DB-C5528FB9306F}"/>
          </ac:spMkLst>
        </pc:spChg>
        <pc:spChg chg="mod">
          <ac:chgData name="janani annamalai" userId="187bbb541d1a0ccc" providerId="LiveId" clId="{C8813845-C7D3-41AB-8280-2B68B4F4596E}" dt="2024-09-22T13:35:42.018" v="582" actId="207"/>
          <ac:spMkLst>
            <pc:docMk/>
            <pc:sldMk cId="131849509" sldId="258"/>
            <ac:spMk id="3" creationId="{049C932E-3CFB-D577-1E4D-9914F89DEEF8}"/>
          </ac:spMkLst>
        </pc:spChg>
      </pc:sldChg>
      <pc:sldChg chg="addSp delSp modSp new mod">
        <pc:chgData name="janani annamalai" userId="187bbb541d1a0ccc" providerId="LiveId" clId="{C8813845-C7D3-41AB-8280-2B68B4F4596E}" dt="2024-09-22T13:44:28.286" v="804" actId="1076"/>
        <pc:sldMkLst>
          <pc:docMk/>
          <pc:sldMk cId="2498051308" sldId="259"/>
        </pc:sldMkLst>
        <pc:spChg chg="mod">
          <ac:chgData name="janani annamalai" userId="187bbb541d1a0ccc" providerId="LiveId" clId="{C8813845-C7D3-41AB-8280-2B68B4F4596E}" dt="2024-09-22T13:36:36.655" v="592" actId="20577"/>
          <ac:spMkLst>
            <pc:docMk/>
            <pc:sldMk cId="2498051308" sldId="259"/>
            <ac:spMk id="2" creationId="{4F76EF99-BF55-CE44-FB44-C5C7278D0F5E}"/>
          </ac:spMkLst>
        </pc:spChg>
        <pc:spChg chg="del mod">
          <ac:chgData name="janani annamalai" userId="187bbb541d1a0ccc" providerId="LiveId" clId="{C8813845-C7D3-41AB-8280-2B68B4F4596E}" dt="2024-09-22T13:43:41.055" v="796" actId="931"/>
          <ac:spMkLst>
            <pc:docMk/>
            <pc:sldMk cId="2498051308" sldId="259"/>
            <ac:spMk id="3" creationId="{F49AD217-C8D1-2253-94E4-29440964880E}"/>
          </ac:spMkLst>
        </pc:spChg>
        <pc:picChg chg="add mod">
          <ac:chgData name="janani annamalai" userId="187bbb541d1a0ccc" providerId="LiveId" clId="{C8813845-C7D3-41AB-8280-2B68B4F4596E}" dt="2024-09-22T13:44:28.286" v="804" actId="1076"/>
          <ac:picMkLst>
            <pc:docMk/>
            <pc:sldMk cId="2498051308" sldId="259"/>
            <ac:picMk id="5" creationId="{670AA4C2-DCB1-8F2F-1210-78CFFDDF845B}"/>
          </ac:picMkLst>
        </pc:picChg>
      </pc:sldChg>
      <pc:sldChg chg="modSp new mod">
        <pc:chgData name="janani annamalai" userId="187bbb541d1a0ccc" providerId="LiveId" clId="{C8813845-C7D3-41AB-8280-2B68B4F4596E}" dt="2024-09-26T12:31:31.056" v="1153" actId="207"/>
        <pc:sldMkLst>
          <pc:docMk/>
          <pc:sldMk cId="302696251" sldId="260"/>
        </pc:sldMkLst>
        <pc:spChg chg="mod">
          <ac:chgData name="janani annamalai" userId="187bbb541d1a0ccc" providerId="LiveId" clId="{C8813845-C7D3-41AB-8280-2B68B4F4596E}" dt="2024-09-22T13:45:47.257" v="814" actId="207"/>
          <ac:spMkLst>
            <pc:docMk/>
            <pc:sldMk cId="302696251" sldId="260"/>
            <ac:spMk id="2" creationId="{304FDA12-D3EE-E009-325F-D6277A9D2E5D}"/>
          </ac:spMkLst>
        </pc:spChg>
        <pc:spChg chg="mod">
          <ac:chgData name="janani annamalai" userId="187bbb541d1a0ccc" providerId="LiveId" clId="{C8813845-C7D3-41AB-8280-2B68B4F4596E}" dt="2024-09-26T12:31:31.056" v="1153" actId="207"/>
          <ac:spMkLst>
            <pc:docMk/>
            <pc:sldMk cId="302696251" sldId="260"/>
            <ac:spMk id="3" creationId="{39223121-F261-7ECC-E995-2F26A1073501}"/>
          </ac:spMkLst>
        </pc:spChg>
      </pc:sldChg>
      <pc:sldChg chg="modSp new mod">
        <pc:chgData name="janani annamalai" userId="187bbb541d1a0ccc" providerId="LiveId" clId="{C8813845-C7D3-41AB-8280-2B68B4F4596E}" dt="2024-09-23T12:35:51.136" v="978" actId="207"/>
        <pc:sldMkLst>
          <pc:docMk/>
          <pc:sldMk cId="3029130335" sldId="261"/>
        </pc:sldMkLst>
        <pc:spChg chg="mod">
          <ac:chgData name="janani annamalai" userId="187bbb541d1a0ccc" providerId="LiveId" clId="{C8813845-C7D3-41AB-8280-2B68B4F4596E}" dt="2024-09-22T14:43:43.460" v="899"/>
          <ac:spMkLst>
            <pc:docMk/>
            <pc:sldMk cId="3029130335" sldId="261"/>
            <ac:spMk id="2" creationId="{6847D90D-68AE-8846-0A7B-6D97C53F57B7}"/>
          </ac:spMkLst>
        </pc:spChg>
        <pc:spChg chg="mod">
          <ac:chgData name="janani annamalai" userId="187bbb541d1a0ccc" providerId="LiveId" clId="{C8813845-C7D3-41AB-8280-2B68B4F4596E}" dt="2024-09-23T12:35:51.136" v="978" actId="207"/>
          <ac:spMkLst>
            <pc:docMk/>
            <pc:sldMk cId="3029130335" sldId="261"/>
            <ac:spMk id="3" creationId="{814127E5-0D12-BFC4-CB46-3FC2951660DF}"/>
          </ac:spMkLst>
        </pc:spChg>
      </pc:sldChg>
      <pc:sldChg chg="modSp new mod">
        <pc:chgData name="janani annamalai" userId="187bbb541d1a0ccc" providerId="LiveId" clId="{C8813845-C7D3-41AB-8280-2B68B4F4596E}" dt="2024-09-24T12:57:49.602" v="1006" actId="207"/>
        <pc:sldMkLst>
          <pc:docMk/>
          <pc:sldMk cId="1891430187" sldId="262"/>
        </pc:sldMkLst>
        <pc:spChg chg="mod">
          <ac:chgData name="janani annamalai" userId="187bbb541d1a0ccc" providerId="LiveId" clId="{C8813845-C7D3-41AB-8280-2B68B4F4596E}" dt="2024-09-23T12:38:15.218" v="986"/>
          <ac:spMkLst>
            <pc:docMk/>
            <pc:sldMk cId="1891430187" sldId="262"/>
            <ac:spMk id="2" creationId="{84C961E7-014B-1A67-7FE1-E486837A62E0}"/>
          </ac:spMkLst>
        </pc:spChg>
        <pc:spChg chg="mod">
          <ac:chgData name="janani annamalai" userId="187bbb541d1a0ccc" providerId="LiveId" clId="{C8813845-C7D3-41AB-8280-2B68B4F4596E}" dt="2024-09-24T12:57:49.602" v="1006" actId="207"/>
          <ac:spMkLst>
            <pc:docMk/>
            <pc:sldMk cId="1891430187" sldId="262"/>
            <ac:spMk id="3" creationId="{34E8962E-98CF-04FE-8BC9-048BF426CCA1}"/>
          </ac:spMkLst>
        </pc:spChg>
      </pc:sldChg>
      <pc:sldChg chg="modSp new mod">
        <pc:chgData name="janani annamalai" userId="187bbb541d1a0ccc" providerId="LiveId" clId="{C8813845-C7D3-41AB-8280-2B68B4F4596E}" dt="2024-09-26T12:47:56.361" v="1303" actId="207"/>
        <pc:sldMkLst>
          <pc:docMk/>
          <pc:sldMk cId="822795760" sldId="263"/>
        </pc:sldMkLst>
        <pc:spChg chg="mod">
          <ac:chgData name="janani annamalai" userId="187bbb541d1a0ccc" providerId="LiveId" clId="{C8813845-C7D3-41AB-8280-2B68B4F4596E}" dt="2024-09-24T13:09:12.159" v="1014"/>
          <ac:spMkLst>
            <pc:docMk/>
            <pc:sldMk cId="822795760" sldId="263"/>
            <ac:spMk id="2" creationId="{D6C78B53-A5AF-CCE9-3442-83E3D2CD1E4B}"/>
          </ac:spMkLst>
        </pc:spChg>
        <pc:spChg chg="mod">
          <ac:chgData name="janani annamalai" userId="187bbb541d1a0ccc" providerId="LiveId" clId="{C8813845-C7D3-41AB-8280-2B68B4F4596E}" dt="2024-09-26T12:47:56.361" v="1303" actId="207"/>
          <ac:spMkLst>
            <pc:docMk/>
            <pc:sldMk cId="822795760" sldId="263"/>
            <ac:spMk id="3" creationId="{4A4E3C55-993F-CD2B-B473-F0EE0E4F6C0D}"/>
          </ac:spMkLst>
        </pc:spChg>
      </pc:sldChg>
      <pc:sldChg chg="modSp new mod">
        <pc:chgData name="janani annamalai" userId="187bbb541d1a0ccc" providerId="LiveId" clId="{C8813845-C7D3-41AB-8280-2B68B4F4596E}" dt="2024-09-26T13:59:31.184" v="1379" actId="20577"/>
        <pc:sldMkLst>
          <pc:docMk/>
          <pc:sldMk cId="1827981634" sldId="264"/>
        </pc:sldMkLst>
        <pc:spChg chg="mod">
          <ac:chgData name="janani annamalai" userId="187bbb541d1a0ccc" providerId="LiveId" clId="{C8813845-C7D3-41AB-8280-2B68B4F4596E}" dt="2024-09-24T13:23:24.195" v="1024"/>
          <ac:spMkLst>
            <pc:docMk/>
            <pc:sldMk cId="1827981634" sldId="264"/>
            <ac:spMk id="2" creationId="{783EFD4F-C757-ECBB-79CC-9DEB5CA15396}"/>
          </ac:spMkLst>
        </pc:spChg>
        <pc:spChg chg="mod">
          <ac:chgData name="janani annamalai" userId="187bbb541d1a0ccc" providerId="LiveId" clId="{C8813845-C7D3-41AB-8280-2B68B4F4596E}" dt="2024-09-26T13:59:31.184" v="1379" actId="20577"/>
          <ac:spMkLst>
            <pc:docMk/>
            <pc:sldMk cId="1827981634" sldId="264"/>
            <ac:spMk id="3" creationId="{6B82D1F2-3EED-DE8C-17D2-2A54B37A6C52}"/>
          </ac:spMkLst>
        </pc:spChg>
      </pc:sldChg>
      <pc:sldChg chg="delSp modSp new mod">
        <pc:chgData name="janani annamalai" userId="187bbb541d1a0ccc" providerId="LiveId" clId="{C8813845-C7D3-41AB-8280-2B68B4F4596E}" dt="2024-09-26T14:01:34.296" v="1406" actId="20577"/>
        <pc:sldMkLst>
          <pc:docMk/>
          <pc:sldMk cId="1252974109" sldId="265"/>
        </pc:sldMkLst>
        <pc:spChg chg="del">
          <ac:chgData name="janani annamalai" userId="187bbb541d1a0ccc" providerId="LiveId" clId="{C8813845-C7D3-41AB-8280-2B68B4F4596E}" dt="2024-09-26T14:01:17.578" v="1401" actId="478"/>
          <ac:spMkLst>
            <pc:docMk/>
            <pc:sldMk cId="1252974109" sldId="265"/>
            <ac:spMk id="2" creationId="{331DC4FD-4929-6D57-5E47-DCD1F74CB748}"/>
          </ac:spMkLst>
        </pc:spChg>
        <pc:spChg chg="mod">
          <ac:chgData name="janani annamalai" userId="187bbb541d1a0ccc" providerId="LiveId" clId="{C8813845-C7D3-41AB-8280-2B68B4F4596E}" dt="2024-09-26T14:01:34.296" v="1406" actId="20577"/>
          <ac:spMkLst>
            <pc:docMk/>
            <pc:sldMk cId="1252974109" sldId="265"/>
            <ac:spMk id="3" creationId="{639193A7-313F-6ED2-1CAC-E695E78BD3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2E2FD-8880-4C3A-8059-CE102D287462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990B5-570B-466E-A065-4EC577E1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990B5-570B-466E-A065-4EC577E162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6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4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9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3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3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0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3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4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1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7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4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FD6872-5962-49F3-B60A-1339AAA0DFA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F7821D0-BE26-4248-8034-95A586F05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1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proproject-landing-page.my.canva.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914-D63D-7E43-5D2D-D9A217B0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358" y="756116"/>
            <a:ext cx="8825658" cy="1329267"/>
          </a:xfrm>
        </p:spPr>
        <p:txBody>
          <a:bodyPr/>
          <a:lstStyle/>
          <a:p>
            <a:r>
              <a:rPr lang="en-IN" dirty="0"/>
              <a:t>Web Presence - Wipro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11CC-6C8D-E375-B8FF-5FE25766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358" y="4820242"/>
            <a:ext cx="8825658" cy="861420"/>
          </a:xfrm>
        </p:spPr>
        <p:txBody>
          <a:bodyPr/>
          <a:lstStyle/>
          <a:p>
            <a:pPr algn="r"/>
            <a:r>
              <a:rPr lang="en-IN" dirty="0" err="1">
                <a:solidFill>
                  <a:schemeClr val="bg1"/>
                </a:solidFill>
              </a:rPr>
              <a:t>Karthiga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Elangovan</a:t>
            </a:r>
            <a:r>
              <a:rPr lang="en-IN" dirty="0">
                <a:solidFill>
                  <a:schemeClr val="bg1"/>
                </a:solidFill>
              </a:rPr>
              <a:t> – MBE12(BADM)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50AB7-2C5F-4DF7-AD29-BCBD7CD51DD6}"/>
              </a:ext>
            </a:extLst>
          </p:cNvPr>
          <p:cNvSpPr txBox="1"/>
          <p:nvPr/>
        </p:nvSpPr>
        <p:spPr>
          <a:xfrm>
            <a:off x="1683171" y="2593211"/>
            <a:ext cx="88256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2000"/>
              </a:spcBef>
              <a:spcAft>
                <a:spcPts val="600"/>
              </a:spcAft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Crafting &amp; Compelling Website Analysis, Audit and Recommendations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93A7-313F-6ED2-1CAC-E695E78B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>
              <a:solidFill>
                <a:srgbClr val="B311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8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29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828C-20F7-C2E6-00A2-B1CA0106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COMPANY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306A-F296-2199-681E-12A22F46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7450"/>
            <a:ext cx="8825659" cy="4000500"/>
          </a:xfrm>
        </p:spPr>
        <p:txBody>
          <a:bodyPr>
            <a:normAutofit fontScale="92500"/>
          </a:bodyPr>
          <a:lstStyle/>
          <a:p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selected the company “Wipro” for this Web Presence project due to its expertise in IT services, innovation, and proven success across various industries.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Wipro Overview: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global IT, consulting, and business process services company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Bangalore, India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digital transformation, cloud services, AI, and cybersecurity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industries like BFSI, healthcare, manufacturing, and retail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focus on sustainability and innovation initiatives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9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3260-67E0-40F7-64DB-C5528FB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TASK 2: PRODUCT AND SERVICE DESCRIPTIONS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932E-3CFB-D577-1E4D-9914F89D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8875"/>
            <a:ext cx="9774984" cy="39576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on-demand computing resources that enable efficient data storage, processing, and application hosting.</a:t>
            </a:r>
          </a:p>
          <a:p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and optimizing organizational workflows to improve efficiency, productivity, and customer satisfaction.</a:t>
            </a:r>
          </a:p>
          <a:p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systems, networks, and data from unauthorized access, cyberattacks, and data breaches.</a:t>
            </a:r>
          </a:p>
          <a:p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Analytics: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insights from vast datasets to drive informed decision-making and strategic planning.</a:t>
            </a:r>
          </a:p>
          <a:p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developing innovative solutions across software, hardware, and systems to solve complex problems.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EF99-BF55-CE44-FB44-C5C7278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3 - WEBSITE PLATFORM IDENTIFICATION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AA4C2-DCB1-8F2F-1210-78CFFDDF8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8" y="2200275"/>
            <a:ext cx="6672263" cy="4471987"/>
          </a:xfrm>
        </p:spPr>
      </p:pic>
    </p:spTree>
    <p:extLst>
      <p:ext uri="{BB962C8B-B14F-4D97-AF65-F5344CB8AC3E}">
        <p14:creationId xmlns:p14="http://schemas.microsoft.com/office/powerpoint/2010/main" val="24980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A12-D3EE-E009-325F-D6277A9D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4 - RESPONSIVE DESIGN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3121-F261-7ECC-E995-2F26A107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0313"/>
            <a:ext cx="8825659" cy="351948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Gtmetrix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page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Buttons and CTAs are properly aligned and fully functional on mobile.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Industries Page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Industry-specific content and visuals scaled effectively for mobile and desktop.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Page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Blog posts, articles, and reports are easy to read and navigate on small screens.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Social media links and contact details are easily accessible on all screen sizes.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 Page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Forms are user-friendly and spaced for easy input on mobile.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D90D-68AE-8846-0A7B-6D97C53F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5 - WEBSITE MISTAKES IDENTIFICATION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7E5-0D12-BFC4-CB46-3FC29516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1738"/>
            <a:ext cx="8825659" cy="354806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to Wipro Websites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enormous network payloads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explicit width and height on image elements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render-blocking resources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large layout shifts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static assets with an efficient cache policy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3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61E7-014B-1A67-7FE1-E486837A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6 - WEBSITE BEST PRACTICES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962E-98CF-04FE-8BC9-048BF426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Branding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Design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and SEO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Calls to Action (CTAs)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8B53-A5AF-CCE9-3442-83E3D2CD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7 -  LANDING PAGE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3C55-993F-CD2B-B473-F0EE0E4F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5445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0" u="none" strike="noStrike" dirty="0">
                <a:solidFill>
                  <a:srgbClr val="B311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b="0" i="0" u="none" strike="noStrike" dirty="0">
                <a:solidFill>
                  <a:srgbClr val="B311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generation for Wipro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Fullstride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rgbClr val="B311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Features:</a:t>
            </a:r>
            <a:endParaRPr lang="en-US" sz="2400" b="0" dirty="0">
              <a:solidFill>
                <a:srgbClr val="B311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bold, attention-grabbing headline that quickly communicates the value of the service or product is used 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clean, organized structure with plenty of white space to avoid overwhelming users.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ensure that the page adapts seamlessly to different screen sizes (desktop, mobile, tablet).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included Contact form.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79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FD4F-C757-ECBB-79CC-9DEB5CA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7 -  LANDING PAGE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D1F2-3EED-DE8C-17D2-2A54B37A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 </a:t>
            </a:r>
            <a:endParaRPr lang="en-US" sz="2400" b="0" i="0" u="sng" strike="noStrike" dirty="0">
              <a:solidFill>
                <a:srgbClr val="0277B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hlinkClick r:id="rId2"/>
              </a:rPr>
              <a:t>Services</a:t>
            </a:r>
            <a:endParaRPr lang="en-US" sz="2400" b="0" i="0" u="sng" strike="noStrike" dirty="0">
              <a:solidFill>
                <a:srgbClr val="0277B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8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5836</TotalTime>
  <Words>459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Boardroom</vt:lpstr>
      <vt:lpstr>Web Presence - Wipro</vt:lpstr>
      <vt:lpstr>TASK 1: COMPANY SELECTION</vt:lpstr>
      <vt:lpstr>TASK 2: PRODUCT AND SERVICE DESCRIPTIONS </vt:lpstr>
      <vt:lpstr>TASK 3 - WEBSITE PLATFORM IDENTIFICATION</vt:lpstr>
      <vt:lpstr>TASK 4 - RESPONSIVE DESIGN TESTING</vt:lpstr>
      <vt:lpstr>TASK 5 - WEBSITE MISTAKES IDENTIFICATION</vt:lpstr>
      <vt:lpstr>TASK 6 - WEBSITE BEST PRACTICES LIST</vt:lpstr>
      <vt:lpstr>TASK 7 -  LANDING PAGE DESIGN </vt:lpstr>
      <vt:lpstr>TASK 7 -  LANDING PAGE DESIGN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annamalai</dc:creator>
  <cp:lastModifiedBy>janani annamalai</cp:lastModifiedBy>
  <cp:revision>1</cp:revision>
  <dcterms:created xsi:type="dcterms:W3CDTF">2024-09-22T13:05:09Z</dcterms:created>
  <dcterms:modified xsi:type="dcterms:W3CDTF">2024-09-26T14:21:42Z</dcterms:modified>
</cp:coreProperties>
</file>