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,</a:t>
            </a:r>
            <a:r>
              <a:rPr b="1" dirty="0" sz="2400" lang="en-US"/>
              <a:t>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13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2024-03-25T12:07:22Z</dcterms:created>
  <dcterms:modified xsi:type="dcterms:W3CDTF">2024-09-10T05:24:16Z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bce59d0828604b8e85fc24743364c4e2</vt:lpwstr>
  </property>
</Properties>
</file>