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113155"/>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39975"/>
          </a:xfrm>
          <a:prstGeom prst="rect"/>
          <a:noFill/>
        </p:spPr>
        <p:txBody>
          <a:bodyPr rtlCol="0" wrap="square">
            <a:spAutoFit/>
          </a:bodyPr>
          <a:p>
            <a:r>
              <a:rPr sz="2400" lang="en-US"/>
              <a:t>STUDENT NAME:</a:t>
            </a:r>
            <a:r>
              <a:rPr sz="2400" lang="en-US"/>
              <a:t> </a:t>
            </a:r>
            <a:r>
              <a:rPr sz="2400" lang="en-US"/>
              <a:t>P</a:t>
            </a:r>
            <a:r>
              <a:rPr sz="2400" lang="en-US"/>
              <a:t> </a:t>
            </a:r>
            <a:r>
              <a:rPr sz="2400" lang="en-US"/>
              <a:t>.</a:t>
            </a:r>
            <a:r>
              <a:rPr sz="2400" lang="en-US"/>
              <a:t> </a:t>
            </a:r>
            <a:r>
              <a:rPr sz="2400" lang="en-US"/>
              <a:t>J</a:t>
            </a:r>
            <a:r>
              <a:rPr sz="2400" lang="en-US"/>
              <a:t>a</a:t>
            </a:r>
            <a:r>
              <a:rPr sz="2400" lang="en-US"/>
              <a:t>s</a:t>
            </a:r>
            <a:r>
              <a:rPr sz="2400" lang="en-US"/>
              <a:t>mine </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2</a:t>
            </a:r>
            <a:r>
              <a:rPr dirty="0" sz="2400" lang="en-US"/>
              <a:t>1</a:t>
            </a:r>
            <a:r>
              <a:rPr dirty="0" sz="2400" lang="en-US"/>
              <a:t>7</a:t>
            </a:r>
            <a:r>
              <a:rPr dirty="0" sz="2400" lang="en-US"/>
              <a:t>1</a:t>
            </a:r>
            <a:r>
              <a:rPr dirty="0" sz="2400" lang="en-US"/>
              <a:t>2</a:t>
            </a:r>
            <a:endParaRPr altLang="en-US" lang="zh-CN"/>
          </a:p>
          <a:p>
            <a:r>
              <a:rPr dirty="0" sz="2400" lang="en-US"/>
              <a:t>DEPARTMENT:</a:t>
            </a:r>
            <a:r>
              <a:rPr dirty="0" sz="2400" lang="en-US"/>
              <a:t> </a:t>
            </a:r>
            <a:r>
              <a:rPr dirty="0" sz="2400" lang="en-US"/>
              <a:t>B</a:t>
            </a:r>
            <a:r>
              <a:rPr dirty="0" sz="2400" lang="en-US"/>
              <a:t> </a:t>
            </a:r>
            <a:r>
              <a:rPr dirty="0" sz="2400" lang="en-US"/>
              <a:t>.</a:t>
            </a:r>
            <a:r>
              <a:rPr dirty="0" sz="2400" lang="en-US"/>
              <a:t>C</a:t>
            </a:r>
            <a:r>
              <a:rPr dirty="0" sz="2400" lang="en-US"/>
              <a:t>o</a:t>
            </a:r>
            <a:r>
              <a:rPr dirty="0" sz="2400" lang="en-US"/>
              <a:t>m</a:t>
            </a:r>
            <a:r>
              <a:rPr dirty="0" sz="2400" lang="en-US"/>
              <a:t> </a:t>
            </a:r>
            <a:r>
              <a:rPr dirty="0" sz="2400" lang="en-US"/>
              <a:t> </a:t>
            </a:r>
            <a:r>
              <a:rPr dirty="0" sz="2400" lang="en-US"/>
              <a:t>(</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urity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70014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046957" y="1991296"/>
            <a:ext cx="4572000" cy="4147185"/>
          </a:xfrm>
          <a:prstGeom prst="rect"/>
        </p:spPr>
        <p:txBody>
          <a:bodyPr rtlCol="0" wrap="square">
            <a:spAutoFit/>
          </a:bodyPr>
          <a:p>
            <a:r>
              <a:rPr b="1" sz="4000" i="1" lang="en-IN">
                <a:solidFill>
                  <a:srgbClr val="000000"/>
                </a:solidFill>
              </a:rPr>
              <a:t>making a representation of something. Creating a tiny, functioning volcano is an example of modeling. </a:t>
            </a:r>
            <a:endParaRPr b="1" sz="4000" i="1"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70014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2438400" y="893322"/>
            <a:ext cx="4572000" cy="60047940"/>
          </a:xfrm>
          <a:prstGeom prst="rect"/>
        </p:spPr>
        <p:txBody>
          <a:bodyPr rtlCol="0" wrap="square">
            <a:spAutoFit/>
          </a:bodyPr>
          <a:p>
            <a:r>
              <a:rPr b="1" sz="1200" i="1" lang="en-IN">
                <a:solidFill>
                  <a:srgbClr val="000000"/>
                </a:solidFill>
              </a:rPr>
              <a:t>The road has been widened, but the result is just more traffic.
His broken leg is the direct result of his own carelessness.
I tried to repaint the kitchen walls with disastrous results.
To ensure good/the best results, use Italian tomatoes and fresh basil.
Synonym
outcome
 Thesaurus: synonyms, antonyms, and examples
the result of something
resultHis firing was a direct result of his refusal to follow the employment policies.
effectThe radiation leak has had a disastrous effect on the environment.
consequenceFailure to do proper safety checks may have serious consequences.
outcomeIt's too early to predict the outcome of the meeting.
upshotThe upshot of the discussions is that there will be no further redundancies.
end resultThe end result of these changes should be a more efficient system for dealing with complaints.
See more results »
 as a result of something
B2
because of something:
Profits have declined as a result of the recent drop in sales.
See more
[ C usually plural ]
a good or pleasing effect:
We've spent a lot of money on advertising and we're beginning to see the results.
She's an excellent coach who knows how to get results.
Synonym
payoff (RESULT) informal
 More examples
 SMART Vocabulary: related words and phrases
result noun (OF TEST)
B1 [ C ]
the information you get from something such as a scientific experiment or medical test:
The results of the opinion poll showed that most women supported this action.
B1 [ C ]
the mark you receive after you have taken an exam or test:
I finished my exams yesterday, but I won't know/get the results until August.
 SMART Vocabulary: related words and phrases
result noun (ANSWER)
[ C ]
the answer to a calculation in mathematics:
We used different methods of calculation, but we both got the same result.
Synonyms
answer (SOLUTION)solution (ANSWER)
 SMART Vocabulary: related words and phrases
result noun (IN COMPETITION)
B1 [ C ]
the score or number of votes, showing the success or failure of the people involved, in a sports competition, election, etc.:
the results of the local elections
UK the football results
We were expecting to win, so a draw was a disappointing result for us.
Compare
score noun (WIN)
[ C ] UK informal
a win in a sports competition:
The team needs a result to go through to the semifinals.
 SMART Vocabulary: related words and phrases
result noun (COMPANY)
 results
[ plural ]
the amount of a company's sales, profit, etc. during a particular period:
financial results Airlines reported significantly better financial results for the first quarter.
See more
result
verb [ I ]
UK  /rɪˈzʌlt/ US  /rɪˈzʌlt/
to happen or exist because something else has happened:
Teachers were not fully prepared for the major changes in the exam system, and chaos resulted.
Synonym
ensue formal
 SMART Vocabulary: related words and phrases
Phrasal verbs
result from somethingresult in something
(Definition of result from the Cambridge Advanced Learner's Dictionary &amp; Thesaurus © Cambridge University Press)
result | AMERICAN DICTIONARY
result
noun [ C ]
US  /rɪˈzʌlt/
Add to word list 
something that happens or exists because of something else:
The mayor says crime is lower as a result of good police work.
A lot of people survived the crash as a direct result of the excellent training our pilots and flight attendants receive.
Results are what you discover after examining something:
The election results show that the governor is not as popular as she was two years ago.
Results of the medical tests showed no sign of cancer.
(Definition of result from the Cambridge Academic Content Dictionary © Cambridge University Press)
result | BUSINESS ENGLISH
result
noun [ C ]
UK  /rɪˈzʌlt/ US 
 results
Add to word list 
ACCOUNTING, FINANCE
the amount of a company's sales, profits, etc. in a particular period, or a report showing this:
Airlines reported significantly better financial results for the first quarter.
P&amp;O reckons its plans should greatly improve the ferry division's operating results.
first-quarter/half-year/year-end, etc. results The bank reported another strong set of half-year results recently.
latest/preliminary/interim results Investors continued to be nervous ahead of today's interim results.
announce/report results The group has recently announced mixed results.
disappointing/poor/mixed results Two key homebuilders reported disappointing results.
good/strong results
annual/quarterly results
a successful achievement:
achieve/get/see results We've spent a lot of money on advertising and are beginning to see the results.
produce/show results The work is well under way and showing positive results.
 as a result of sth
because of something:
Profits have declined as a result of the recent drop in sales.
(Definition of result from the Cambridge Business English Dictionary © Cambridge University Press)
EXAMPLES of result
result
There are two ways to interpret the above results.
From the Cambridge English Corpus
This result is sharp, as the following proposition shows.
From the Cambridge English Corpus
This is analogous to our result in one dimension.
From the Cambridge English Corpus
We show that their parallel flow results can be matched by closed-form solutions.
From the Cambridge English Corpus
Thus, it is difficult to compare the current findings with their results.
From the Cambridge English Corpus
To see this, the following result is useful.
From the Cambridge English Corpus
More generally, we obtain the following fundamental result.
From the Cambridge English Corpus
As a result, one agent or more can learn.
From the Cambridge English Corpus
The result was a debilitating sense of impotence.
From the Cambridge English Corpus
In the interpretation of our results, the following points must be kept in mind.
From the Cambridge English Corpus
These results extend and amplify those of other workers.
From the Cambridge English Corpus
Table 1 shows the results of this analysis.
From the Cambridge English Corpus
Our results show that this is not the case.
From the Cambridge English Corpus
The results from this second analysis are clear.
From the Cambridge English Corpus
The nesting of binding groups correspond to the result of dependency analysis.
From the Cambridge English Corpus
See all examples of result
These examples are from corpora and from sources on the web. Any opinions in the examples do not represent the opinion of the Cambridge Dictionary editors or of Cambridge University Press or its licensors.
COLLOCATIONS with result
result
These are words often used in combination with result.
Click on a collocation to see more examples of it.
accurate result
More terms than this are necessary to give an accurate result.
From the Cambridge English Corpus 
actual result
At this point, the master's skeleton returns the actual result of the computation.
From the Cambridge English Corpus 
analysis result
Musicians should be able to alter the parameters of the analysis result to produce new sounds related to the original input sound.
From the Cambridge English Corpus 
These examples are from corpora and from sources on the web. Any opinions in the examples do not represent the opinion of the Cambridge Dictionary editors or of Cambridge University Press or its licensors.
See all collocations with result
What is the pronunciation of result?
Translations of result
in Chinese (Traditional)
因為, 結果, 後果…
See more
in Chinese (Simplified)
因为, 结果, 后果…
See more
in Spanish
resultado, victoria, resultado [masculine…
See more
in Portuguese
resultado, consequência, conclusão…
See more
in more languages
Need a translator?
Get a quick, free translation!
Translator tool
Browse
restuff
restyle
resubmission
resubmit
result
result from something phrasal verb
result in something phrasal verb
resultant
resultantly
More meanings of result
 All
end result
net result
exam result, at test score
result-based, at results-based
result in something phrasal verb
result from something phrasal verb
as a result of something phrase
See all meanings
 Phrasal Verbs
 Idioms and phrases
BLOG
It’s as clear as mud! (Words and expressions that mean ‘difficult to understand’)
September 25, 2024
Read More
To top 
 Contents
LEARN
DEVELOP
ABOUT
© Cambridge University Press &amp; Assessment 2024
</a:t>
            </a:r>
            <a:endParaRPr b="1" sz="1200" i="1"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6504"/>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3056335" y="965073"/>
            <a:ext cx="4572000" cy="4927854"/>
          </a:xfrm>
          <a:prstGeom prst="rect"/>
        </p:spPr>
        <p:txBody>
          <a:bodyPr rtlCol="0" wrap="square">
            <a:spAutoFit/>
          </a:bodyPr>
          <a:p>
            <a:r>
              <a:rPr b="1" sz="4800" i="1" lang="en-IN">
                <a:solidFill>
                  <a:srgbClr val="000000"/>
                </a:solidFill>
              </a:rPr>
              <a:t>conclusion is the last part of something, its end or result. When you write a paper, you </a:t>
            </a:r>
            <a:endParaRPr b="1" sz="4800" i="1"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51218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87444"/>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201771"/>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700149"/>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44912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51218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074417" y="2723269"/>
            <a:ext cx="4572000" cy="2037715"/>
          </a:xfrm>
          <a:prstGeom prst="rect"/>
        </p:spPr>
        <p:txBody>
          <a:bodyPr rtlCol="0" wrap="square">
            <a:spAutoFit/>
          </a:bodyPr>
          <a:p>
            <a:r>
              <a:rPr sz="2800" lang="en-IN">
                <a:solidFill>
                  <a:srgbClr val="000000"/>
                </a:solidFill>
              </a:rPr>
              <a:t>problem statement is a clear and concise description of a problem or issue that needs to be addressed</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51218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5244"/>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494755"/>
            <a:ext cx="4572000" cy="3758184"/>
          </a:xfrm>
          <a:prstGeom prst="rect"/>
        </p:spPr>
        <p:txBody>
          <a:bodyPr rtlCol="0" wrap="square">
            <a:spAutoFit/>
          </a:bodyPr>
          <a:p>
            <a:r>
              <a:rPr b="1" sz="3600" i="1" lang="en-IN">
                <a:solidFill>
                  <a:srgbClr val="000000"/>
                </a:solidFill>
              </a:rPr>
              <a:t>project overview statement, also known as a project summary, is a document that provides a high-level description of a project.</a:t>
            </a:r>
            <a:endParaRPr b="1" sz="3600" i="1"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57986"/>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2438399" y="2645092"/>
            <a:ext cx="4572000" cy="2826385"/>
          </a:xfrm>
          <a:prstGeom prst="rect"/>
        </p:spPr>
        <p:txBody>
          <a:bodyPr rtlCol="0" wrap="square">
            <a:spAutoFit/>
          </a:bodyPr>
          <a:p>
            <a:r>
              <a:rPr b="1" sz="4000" i="1" lang="en-IN">
                <a:solidFill>
                  <a:srgbClr val="000000"/>
                </a:solidFill>
              </a:rPr>
              <a:t>the people who use a product or service, and are often the ones who purchase it.</a:t>
            </a:r>
            <a:endParaRPr b="1" sz="4000" i="1"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292478"/>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476701" y="1929764"/>
            <a:ext cx="4572000" cy="4147185"/>
          </a:xfrm>
          <a:prstGeom prst="rect"/>
        </p:spPr>
        <p:txBody>
          <a:bodyPr rtlCol="0" wrap="square">
            <a:spAutoFit/>
          </a:bodyPr>
          <a:p>
            <a:r>
              <a:rPr b="1" sz="4000" i="1" lang="en-IN">
                <a:solidFill>
                  <a:srgbClr val="000000"/>
                </a:solidFill>
              </a:rPr>
              <a:t>A value proposition is a statement that explains the value of a product or service to a target customer segment</a:t>
            </a:r>
            <a:endParaRPr b="1" sz="4000" i="1"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99414"/>
          </a:xfrm>
        </p:spPr>
        <p:txBody>
          <a:bodyPr/>
          <a:p>
            <a:r>
              <a:rPr dirty="0" lang="en-IN"/>
              <a:t>Dataset Description</a:t>
            </a:r>
          </a:p>
        </p:txBody>
      </p:sp>
      <p:sp>
        <p:nvSpPr>
          <p:cNvPr id="1048670" name=""/>
          <p:cNvSpPr txBox="1"/>
          <p:nvPr/>
        </p:nvSpPr>
        <p:spPr>
          <a:xfrm>
            <a:off x="2267084" y="2414586"/>
            <a:ext cx="4572000" cy="4355083"/>
          </a:xfrm>
          <a:prstGeom prst="rect"/>
        </p:spPr>
        <p:txBody>
          <a:bodyPr rtlCol="0" wrap="square">
            <a:spAutoFit/>
          </a:bodyPr>
          <a:p>
            <a:r>
              <a:rPr b="1" sz="3600" i="1" lang="en-IN">
                <a:solidFill>
                  <a:srgbClr val="000000"/>
                </a:solidFill>
              </a:rPr>
              <a:t>a collection of organized data that can be used for many purposes, including analysis, research, and machine learning. Datasets can include many type</a:t>
            </a:r>
            <a:endParaRPr b="1" sz="3600" i="1"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201771"/>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81368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3809999" y="2246122"/>
            <a:ext cx="4572000" cy="4049268"/>
          </a:xfrm>
          <a:prstGeom prst="rect"/>
        </p:spPr>
        <p:txBody>
          <a:bodyPr rtlCol="0" wrap="square">
            <a:spAutoFit/>
          </a:bodyPr>
          <a:p>
            <a:r>
              <a:rPr b="1" sz="3200" i="1" lang="en-IN">
                <a:solidFill>
                  <a:srgbClr val="000000"/>
                </a:solidFill>
              </a:rPr>
              <a:t>can refer to a "wow moment" or "wow factor" that a user experiences when they realize the value of a product or service: 
Wow moment</a:t>
            </a:r>
            <a:endParaRPr b="1" sz="3200" i="1"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2024-11-13T06:20:03Z</dcterms:modified>
</cp:coreProperties>
</file>