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79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42347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82767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331F4B-31FE-4427-A99A-0C727B634E84}"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829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087434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331F4B-31FE-4427-A99A-0C727B634E84}"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9400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451983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718342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12190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54826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13095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40192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95270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63952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92783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96691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58968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183EBC-1B93-4172-8D5C-97B72BD03853}" type="datetimeFigureOut">
              <a:rPr lang="en-IN" smtClean="0"/>
              <a:pPr/>
              <a:t>22-10-2024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331F4B-31FE-4427-A99A-0C727B634E84}" type="slidenum">
              <a:rPr lang="en-IN" smtClean="0"/>
              <a:pPr/>
              <a:t>‹#›</a:t>
            </a:fld>
            <a:endParaRPr lang="en-IN"/>
          </a:p>
        </p:txBody>
      </p:sp>
    </p:spTree>
    <p:extLst>
      <p:ext uri="{BB962C8B-B14F-4D97-AF65-F5344CB8AC3E}">
        <p14:creationId xmlns:p14="http://schemas.microsoft.com/office/powerpoint/2010/main" val="784433173"/>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4EEA-AE36-4622-EF15-83AEFFF7BFC6}"/>
              </a:ext>
            </a:extLst>
          </p:cNvPr>
          <p:cNvSpPr>
            <a:spLocks noGrp="1"/>
          </p:cNvSpPr>
          <p:nvPr>
            <p:ph type="ctrTitle"/>
          </p:nvPr>
        </p:nvSpPr>
        <p:spPr>
          <a:xfrm>
            <a:off x="2212532" y="771909"/>
            <a:ext cx="7766936" cy="1268430"/>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25F76A-0BAB-88A6-DB84-6F50E23A4B70}"/>
              </a:ext>
            </a:extLst>
          </p:cNvPr>
          <p:cNvSpPr>
            <a:spLocks noGrp="1"/>
          </p:cNvSpPr>
          <p:nvPr>
            <p:ph type="subTitle" idx="1"/>
          </p:nvPr>
        </p:nvSpPr>
        <p:spPr>
          <a:xfrm>
            <a:off x="4425064" y="4101084"/>
            <a:ext cx="7766936" cy="2080445"/>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BY: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KARTHIGA 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a16="http://schemas.microsoft.com/office/drawing/2014/main"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a16="http://schemas.microsoft.com/office/drawing/2014/main"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a16="http://schemas.microsoft.com/office/drawing/2014/main"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java programming (@java.coding_) • Instagram photos and vi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931" y="3276600"/>
            <a:ext cx="2143125" cy="204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80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843" y="526473"/>
            <a:ext cx="8606003" cy="1349829"/>
          </a:xfrm>
        </p:spPr>
        <p:txBody>
          <a:bodyPr>
            <a:normAutofit/>
          </a:bodyPr>
          <a:lstStyle/>
          <a:p>
            <a:r>
              <a:rPr lang="en-US" dirty="0" smtClean="0">
                <a:solidFill>
                  <a:schemeClr val="tx1"/>
                </a:solidFill>
                <a:latin typeface="Times New Roman" pitchFamily="18" charset="0"/>
                <a:cs typeface="Times New Roman" pitchFamily="18" charset="0"/>
              </a:rPr>
              <a:t>JAVA RUNTIME ENVIRONMENT(JRE)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provides an environment in which Java programs are executed.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JRE takes our Java code, integrates it with the required libraries, and then starts the JVM to execute it.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2325189"/>
            <a:ext cx="7201988" cy="2090057"/>
          </a:xfrm>
        </p:spPr>
        <p:txBody>
          <a:bodyPr>
            <a:normAutofit/>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a:t>
            </a:r>
            <a:endParaRPr lang="en-US" sz="54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3000375" y="1047750"/>
            <a:ext cx="6134389" cy="4762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09DDE9-765F-8E2A-1504-7B8C86FD8A56}"/>
              </a:ext>
            </a:extLst>
          </p:cNvPr>
          <p:cNvSpPr>
            <a:spLocks noGrp="1"/>
          </p:cNvSpPr>
          <p:nvPr>
            <p:ph idx="1"/>
          </p:nvPr>
        </p:nvSpPr>
        <p:spPr>
          <a:xfrm>
            <a:off x="677334" y="1636777"/>
            <a:ext cx="8596668" cy="4404586"/>
          </a:xfrm>
        </p:spPr>
        <p:txBody>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p>
          <a:p>
            <a:r>
              <a:rPr lang="en-US" b="1" i="0" dirty="0" smtClean="0">
                <a:solidFill>
                  <a:srgbClr val="2B2A29"/>
                </a:solidFill>
                <a:effectLst/>
                <a:latin typeface="Times New Roman" panose="02020603050405020304" pitchFamily="18" charset="0"/>
                <a:cs typeface="Times New Roman" panose="02020603050405020304" pitchFamily="18" charset="0"/>
              </a:rPr>
              <a:t>JVM</a:t>
            </a:r>
            <a:endParaRPr lang="en-US" b="1" i="0" dirty="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JRE</a:t>
            </a:r>
            <a:r>
              <a:rPr lang="en-US" b="0" i="0" dirty="0">
                <a:solidFill>
                  <a:srgbClr val="2B2A29"/>
                </a:solidFill>
                <a:effectLst/>
                <a:latin typeface="Times New Roman" panose="02020603050405020304" pitchFamily="18" charset="0"/>
                <a:cs typeface="Times New Roman" panose="02020603050405020304" pitchFamily="18" charset="0"/>
              </a:rPr>
              <a:t> </a:t>
            </a:r>
            <a:endParaRPr lang="en-US" b="0" i="0" dirty="0" smtClean="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JDK</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44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0D91-CDDA-B70B-6B8E-1DEE6FC6E888}"/>
              </a:ext>
            </a:extLst>
          </p:cNvPr>
          <p:cNvSpPr>
            <a:spLocks noGrp="1"/>
          </p:cNvSpPr>
          <p:nvPr>
            <p:ph type="title"/>
          </p:nvPr>
        </p:nvSpPr>
        <p:spPr>
          <a:xfrm>
            <a:off x="2118207" y="399288"/>
            <a:ext cx="8596668" cy="1226312"/>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2" descr="Java Architecture &amp; How Java 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7092" y="2050473"/>
            <a:ext cx="6779490" cy="3740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6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AB61-651F-C859-5D22-B57AEFE2B459}"/>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DEVELOPMENT KIT (JDK)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49C81-4F0C-05AA-D5A5-3AB55ACAB5CE}"/>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It is a software development environment used in the development of Java applications and applets</a:t>
            </a:r>
            <a:r>
              <a:rPr lang="en-US" b="0" i="0" dirty="0" smtClean="0">
                <a:solidFill>
                  <a:srgbClr val="2B2A29"/>
                </a:solidFill>
                <a:effectLst/>
                <a:latin typeface="Times New Roman" panose="02020603050405020304" pitchFamily="18" charset="0"/>
                <a:cs typeface="Times New Roman" panose="02020603050405020304" pitchFamily="18" charset="0"/>
              </a:rPr>
              <a:t>.</a:t>
            </a:r>
          </a:p>
          <a:p>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smtClean="0">
                <a:solidFill>
                  <a:srgbClr val="2B2A29"/>
                </a:solidFill>
                <a:effectLst/>
                <a:latin typeface="Times New Roman" panose="02020603050405020304" pitchFamily="18" charset="0"/>
                <a:cs typeface="Times New Roman" panose="02020603050405020304" pitchFamily="18" charset="0"/>
              </a:rPr>
              <a:t>Java </a:t>
            </a:r>
            <a:r>
              <a:rPr lang="en-US" b="0" i="0" dirty="0">
                <a:solidFill>
                  <a:srgbClr val="2B2A29"/>
                </a:solidFill>
                <a:effectLst/>
                <a:latin typeface="Times New Roman" panose="02020603050405020304" pitchFamily="18" charset="0"/>
                <a:cs typeface="Times New Roman" panose="02020603050405020304" pitchFamily="18" charset="0"/>
              </a:rPr>
              <a:t>Development Kit holds JRE, a compiler, an interpreter or loader, and several development tools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69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365" y="637309"/>
            <a:ext cx="6937871" cy="1158240"/>
          </a:xfrm>
          <a:solidFill>
            <a:schemeClr val="bg1"/>
          </a:solidFill>
          <a:ln>
            <a:solidFill>
              <a:schemeClr val="bg1"/>
            </a:solidFill>
          </a:ln>
        </p:spPr>
        <p:txBody>
          <a:bodyPr>
            <a:normAutofit/>
          </a:bodyPr>
          <a:lstStyle/>
          <a:p>
            <a:r>
              <a:rPr lang="en-US" dirty="0" smtClean="0">
                <a:solidFill>
                  <a:schemeClr val="tx1"/>
                </a:solidFill>
                <a:latin typeface="Times New Roman" pitchFamily="18" charset="0"/>
                <a:cs typeface="Times New Roman" pitchFamily="18" charset="0"/>
              </a:rPr>
              <a:t>JAVA VIRTUAL MACHINE(JVM)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main feature of Java is </a:t>
            </a:r>
            <a:r>
              <a:rPr lang="en-US" b="1" dirty="0" smtClean="0">
                <a:latin typeface="Times New Roman" pitchFamily="18" charset="0"/>
                <a:cs typeface="Times New Roman" pitchFamily="18" charset="0"/>
              </a:rPr>
              <a:t>WORA</a:t>
            </a:r>
            <a:r>
              <a:rPr lang="en-US" dirty="0" smtClean="0">
                <a:latin typeface="Times New Roman" pitchFamily="18" charset="0"/>
                <a:cs typeface="Times New Roman" pitchFamily="18" charset="0"/>
              </a:rPr>
              <a:t>. WORA stands for </a:t>
            </a:r>
            <a:r>
              <a:rPr lang="en-US" b="1" dirty="0" smtClean="0">
                <a:latin typeface="Times New Roman" pitchFamily="18" charset="0"/>
                <a:cs typeface="Times New Roman" pitchFamily="18" charset="0"/>
              </a:rPr>
              <a:t>Write Once Run Anywhere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feature states that we can write our code once and use it anywhere or on any operating system. </a:t>
            </a:r>
          </a:p>
          <a:p>
            <a:r>
              <a:rPr lang="en-US" dirty="0" smtClean="0">
                <a:latin typeface="Times New Roman" pitchFamily="18" charset="0"/>
                <a:cs typeface="Times New Roman" pitchFamily="18" charset="0"/>
              </a:rPr>
              <a:t>Our Java program can run any of the platforms only because of the Java Virtual Machine. </a:t>
            </a:r>
          </a:p>
          <a:p>
            <a:r>
              <a:rPr lang="en-US" dirty="0" smtClean="0">
                <a:latin typeface="Times New Roman" pitchFamily="18" charset="0"/>
                <a:cs typeface="Times New Roman" pitchFamily="18" charset="0"/>
              </a:rPr>
              <a:t>It is a Java platform component that gives us an environment to execute java programs. </a:t>
            </a:r>
          </a:p>
          <a:p>
            <a:r>
              <a:rPr lang="en-US" dirty="0" smtClean="0">
                <a:latin typeface="Times New Roman" pitchFamily="18" charset="0"/>
                <a:cs typeface="Times New Roman" pitchFamily="18" charset="0"/>
              </a:rPr>
              <a:t>JVM's main task is to convert byte code into machine code.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JVM ARCHITECTURE</a:t>
            </a:r>
            <a:endParaRPr lang="en-US" dirty="0">
              <a:solidFill>
                <a:schemeClr val="tx1"/>
              </a:solidFill>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a:stretch>
            <a:fillRect/>
          </a:stretch>
        </p:blipFill>
        <p:spPr>
          <a:xfrm>
            <a:off x="2198256" y="1930400"/>
            <a:ext cx="7813962" cy="41101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862150"/>
            <a:ext cx="8596668" cy="5066002"/>
          </a:xfrm>
        </p:spPr>
        <p:txBody>
          <a:bodyPr>
            <a:normAutofit/>
          </a:bodyPr>
          <a:lstStyle/>
          <a:p>
            <a:r>
              <a:rPr lang="en-US" b="1" dirty="0" smtClean="0">
                <a:latin typeface="Times New Roman" pitchFamily="18" charset="0"/>
                <a:cs typeface="Times New Roman" pitchFamily="18" charset="0"/>
              </a:rPr>
              <a:t>JAVA SOURCE FILE: </a:t>
            </a:r>
          </a:p>
          <a:p>
            <a:pPr marL="0" indent="0">
              <a:buNone/>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Java source file is a text file with a `.java` extension that contains Java code</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is written in a human-readable format and defines classes and methods. When compiled using the Java Compiler (`</a:t>
            </a:r>
            <a:r>
              <a:rPr lang="en-US" sz="1800" dirty="0" err="1">
                <a:latin typeface="Times New Roman" pitchFamily="18" charset="0"/>
                <a:cs typeface="Times New Roman" pitchFamily="18" charset="0"/>
              </a:rPr>
              <a:t>javac</a:t>
            </a:r>
            <a:r>
              <a:rPr lang="en-US" sz="1800" dirty="0">
                <a:latin typeface="Times New Roman" pitchFamily="18" charset="0"/>
                <a:cs typeface="Times New Roman" pitchFamily="18" charset="0"/>
              </a:rPr>
              <a:t>`), it is converted into bytecode, which is stored in `.class` files. The Java Virtual Machine (JVM) then executes this bytecode, enabling the program to run on any platform with a compatible JVM. This process supports Java's "write once, run anywhere" capability</a:t>
            </a:r>
            <a:r>
              <a:rPr lang="en-US" sz="1800"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JAVA COMPILER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 Java Compiler, known as `</a:t>
            </a:r>
            <a:r>
              <a:rPr lang="en-US" sz="1900" dirty="0" err="1">
                <a:latin typeface="Times New Roman" pitchFamily="18" charset="0"/>
                <a:cs typeface="Times New Roman" pitchFamily="18" charset="0"/>
              </a:rPr>
              <a:t>javac</a:t>
            </a:r>
            <a:r>
              <a:rPr lang="en-US" sz="1900" dirty="0">
                <a:latin typeface="Times New Roman" pitchFamily="18" charset="0"/>
                <a:cs typeface="Times New Roman" pitchFamily="18" charset="0"/>
              </a:rPr>
              <a:t>`, is a tool that translates Java source files (with a `.java` extension) into bytecode (stored in `.class` files). </a:t>
            </a:r>
            <a:endParaRPr lang="en-US" sz="1900" dirty="0" smtClean="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This </a:t>
            </a:r>
            <a:r>
              <a:rPr lang="en-US" sz="1900" dirty="0">
                <a:latin typeface="Times New Roman" pitchFamily="18" charset="0"/>
                <a:cs typeface="Times New Roman" pitchFamily="18" charset="0"/>
              </a:rPr>
              <a:t>bytecode is an intermediate representation that the Java Virtual Machine (JVM) can execute. The compiler checks for syntax errors and enforces language rules, ensuring the source code is valid before converting it to bytecode, which allows for platform-independent execution of Java applications.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3440"/>
            <a:ext cx="8596668" cy="5379511"/>
          </a:xfrm>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JAVA CLASS FILE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Java class file is a binary file with a `.class` extension that contains bytecode generated by the Java Compiler (`</a:t>
            </a:r>
            <a:r>
              <a:rPr lang="en-US" sz="1800" dirty="0" err="1">
                <a:latin typeface="Times New Roman" panose="02020603050405020304" pitchFamily="18" charset="0"/>
                <a:cs typeface="Times New Roman" panose="02020603050405020304" pitchFamily="18" charset="0"/>
              </a:rPr>
              <a:t>javac</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This </a:t>
            </a:r>
            <a:r>
              <a:rPr lang="en-US" sz="1800" dirty="0">
                <a:latin typeface="Times New Roman" panose="02020603050405020304" pitchFamily="18" charset="0"/>
                <a:cs typeface="Times New Roman" panose="02020603050405020304" pitchFamily="18" charset="0"/>
              </a:rPr>
              <a:t>bytecode is an intermediate representation of the Java source code, designed to be executed by the Java Virtual Machine (JVM). The class file includes metadata about the class, methods, and fields, enabling the JVM to load, link, and execute the program across different platforms</a:t>
            </a:r>
            <a:r>
              <a:rPr lang="en-US" sz="1800"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INTERPRETER:</a:t>
            </a: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In </a:t>
            </a:r>
            <a:r>
              <a:rPr lang="en-US" sz="2100" dirty="0">
                <a:latin typeface="Times New Roman" panose="02020603050405020304" pitchFamily="18" charset="0"/>
                <a:cs typeface="Times New Roman" panose="02020603050405020304" pitchFamily="18" charset="0"/>
              </a:rPr>
              <a:t>the Java Virtual Machine (JVM), an interpreter is a component that reads and executes bytecode directly, translating it into machine code instruction by instruction.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This </a:t>
            </a:r>
            <a:r>
              <a:rPr lang="en-US" sz="2100" dirty="0">
                <a:latin typeface="Times New Roman" panose="02020603050405020304" pitchFamily="18" charset="0"/>
                <a:cs typeface="Times New Roman" panose="02020603050405020304" pitchFamily="18" charset="0"/>
              </a:rPr>
              <a:t>allows Java programs to run without prior compilation to native code.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The </a:t>
            </a:r>
            <a:r>
              <a:rPr lang="en-US" sz="2100" dirty="0">
                <a:latin typeface="Times New Roman" panose="02020603050405020304" pitchFamily="18" charset="0"/>
                <a:cs typeface="Times New Roman" panose="02020603050405020304" pitchFamily="18" charset="0"/>
              </a:rPr>
              <a:t>interpreter provides flexibility and quick startup times, but can be slower than Just-In-Time (JIT) compilation, which optimizes frequently executed code into native machine code for better performance.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3" y="1219202"/>
            <a:ext cx="8596668" cy="4221270"/>
          </a:xfrm>
        </p:spPr>
        <p:txBody>
          <a:bodyPr/>
          <a:lstStyle/>
          <a:p>
            <a:r>
              <a:rPr lang="en-US" b="1" dirty="0" smtClean="0">
                <a:latin typeface="Times New Roman" panose="02020603050405020304" pitchFamily="18" charset="0"/>
                <a:cs typeface="Times New Roman" panose="02020603050405020304" pitchFamily="18" charset="0"/>
              </a:rPr>
              <a:t>OPERATING </a:t>
            </a:r>
            <a:r>
              <a:rPr lang="en-US" b="1" dirty="0">
                <a:latin typeface="Times New Roman" panose="02020603050405020304" pitchFamily="18" charset="0"/>
                <a:cs typeface="Times New Roman" panose="02020603050405020304" pitchFamily="18" charset="0"/>
              </a:rPr>
              <a:t>SYSTEM: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the context of the Java Virtual Machine (JVM), the operating system (OS) serves as the underlying platform that manages hardware resources and provides essential services to applications, including the JVM.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JVM runs on top of the OS, relying on it for tasks like memory management, file handling, and process scheduling. This allows Java applications to be executed in a consistent environment across different operating systems, supporting the "write once, run anywhere" capability of Java.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139</TotalTime>
  <Words>690</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JAVA ARCHITECTURE</vt:lpstr>
      <vt:lpstr>JAVA ARCHITECTURE</vt:lpstr>
      <vt:lpstr>COMPONENTS OF ARCHITECTURE </vt:lpstr>
      <vt:lpstr>JAVA DEVELOPMENT KIT (JDK)</vt:lpstr>
      <vt:lpstr>JAVA VIRTUAL MACHINE(JVM)</vt:lpstr>
      <vt:lpstr>JVM ARCHITECTURE</vt:lpstr>
      <vt:lpstr>PowerPoint Presentation</vt:lpstr>
      <vt:lpstr>PowerPoint Presentation</vt:lpstr>
      <vt:lpstr>PowerPoint Presentation</vt:lpstr>
      <vt:lpstr>JAVA RUNTIME ENVIRONMENT(JRE)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hema j</dc:creator>
  <cp:lastModifiedBy>HP</cp:lastModifiedBy>
  <cp:revision>15</cp:revision>
  <dcterms:created xsi:type="dcterms:W3CDTF">2024-10-21T06:23:12Z</dcterms:created>
  <dcterms:modified xsi:type="dcterms:W3CDTF">2024-10-22T07:04:03Z</dcterms:modified>
</cp:coreProperties>
</file>