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867378-5FBB-4920-9259-4A2FC4C22938}" v="72" dt="2022-05-19T18:00:10.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h domnic" userId="78bf6642df45af30" providerId="LiveId" clId="{69867378-5FBB-4920-9259-4A2FC4C22938}"/>
    <pc:docChg chg="undo custSel addSld delSld modSld">
      <pc:chgData name="vinith domnic" userId="78bf6642df45af30" providerId="LiveId" clId="{69867378-5FBB-4920-9259-4A2FC4C22938}" dt="2022-05-19T18:01:27.494" v="607" actId="1076"/>
      <pc:docMkLst>
        <pc:docMk/>
      </pc:docMkLst>
      <pc:sldChg chg="addSp delSp modSp new mod">
        <pc:chgData name="vinith domnic" userId="78bf6642df45af30" providerId="LiveId" clId="{69867378-5FBB-4920-9259-4A2FC4C22938}" dt="2022-05-19T17:27:40.901" v="346" actId="14100"/>
        <pc:sldMkLst>
          <pc:docMk/>
          <pc:sldMk cId="1156166457" sldId="261"/>
        </pc:sldMkLst>
        <pc:spChg chg="mod">
          <ac:chgData name="vinith domnic" userId="78bf6642df45af30" providerId="LiveId" clId="{69867378-5FBB-4920-9259-4A2FC4C22938}" dt="2022-05-19T16:40:39.753" v="21" actId="14100"/>
          <ac:spMkLst>
            <pc:docMk/>
            <pc:sldMk cId="1156166457" sldId="261"/>
            <ac:spMk id="2" creationId="{CA2B5C2E-DB9C-0CF6-969E-6418F60B5FD4}"/>
          </ac:spMkLst>
        </pc:spChg>
        <pc:spChg chg="add del mod">
          <ac:chgData name="vinith domnic" userId="78bf6642df45af30" providerId="LiveId" clId="{69867378-5FBB-4920-9259-4A2FC4C22938}" dt="2022-05-19T16:59:05.587" v="53" actId="931"/>
          <ac:spMkLst>
            <pc:docMk/>
            <pc:sldMk cId="1156166457" sldId="261"/>
            <ac:spMk id="3" creationId="{E283B278-AF8E-9E56-9177-63F615C9B2AD}"/>
          </ac:spMkLst>
        </pc:spChg>
        <pc:spChg chg="add mod">
          <ac:chgData name="vinith domnic" userId="78bf6642df45af30" providerId="LiveId" clId="{69867378-5FBB-4920-9259-4A2FC4C22938}" dt="2022-05-19T17:21:14.399" v="254"/>
          <ac:spMkLst>
            <pc:docMk/>
            <pc:sldMk cId="1156166457" sldId="261"/>
            <ac:spMk id="68" creationId="{2C845809-EC65-C3A7-69F9-FE750ED2DC65}"/>
          </ac:spMkLst>
        </pc:spChg>
        <pc:spChg chg="add mod">
          <ac:chgData name="vinith domnic" userId="78bf6642df45af30" providerId="LiveId" clId="{69867378-5FBB-4920-9259-4A2FC4C22938}" dt="2022-05-19T17:23:48.139" v="293" actId="1076"/>
          <ac:spMkLst>
            <pc:docMk/>
            <pc:sldMk cId="1156166457" sldId="261"/>
            <ac:spMk id="69" creationId="{F7E49EA4-9455-7E10-1888-28C6E6A9012C}"/>
          </ac:spMkLst>
        </pc:spChg>
        <pc:spChg chg="add del mod">
          <ac:chgData name="vinith domnic" userId="78bf6642df45af30" providerId="LiveId" clId="{69867378-5FBB-4920-9259-4A2FC4C22938}" dt="2022-05-19T17:26:51.337" v="311" actId="21"/>
          <ac:spMkLst>
            <pc:docMk/>
            <pc:sldMk cId="1156166457" sldId="261"/>
            <ac:spMk id="74" creationId="{F9DFAFB3-BD09-0903-F814-A7DA26C1C9AB}"/>
          </ac:spMkLst>
        </pc:spChg>
        <pc:spChg chg="add mod">
          <ac:chgData name="vinith domnic" userId="78bf6642df45af30" providerId="LiveId" clId="{69867378-5FBB-4920-9259-4A2FC4C22938}" dt="2022-05-19T17:27:30.085" v="344" actId="1076"/>
          <ac:spMkLst>
            <pc:docMk/>
            <pc:sldMk cId="1156166457" sldId="261"/>
            <ac:spMk id="75" creationId="{993320C6-1E05-F10D-A190-A19AA1164E22}"/>
          </ac:spMkLst>
        </pc:spChg>
        <pc:picChg chg="add del mod">
          <ac:chgData name="vinith domnic" userId="78bf6642df45af30" providerId="LiveId" clId="{69867378-5FBB-4920-9259-4A2FC4C22938}" dt="2022-05-19T16:58:54.974" v="52" actId="931"/>
          <ac:picMkLst>
            <pc:docMk/>
            <pc:sldMk cId="1156166457" sldId="261"/>
            <ac:picMk id="5" creationId="{435CB2D5-FEB2-96F5-5BAA-D8B36094FAD2}"/>
          </ac:picMkLst>
        </pc:picChg>
        <pc:picChg chg="add del mod">
          <ac:chgData name="vinith domnic" userId="78bf6642df45af30" providerId="LiveId" clId="{69867378-5FBB-4920-9259-4A2FC4C22938}" dt="2022-05-19T16:58:54.974" v="52" actId="931"/>
          <ac:picMkLst>
            <pc:docMk/>
            <pc:sldMk cId="1156166457" sldId="261"/>
            <ac:picMk id="7" creationId="{AC02FBA2-6625-99A5-2A0A-0B5D3ADDC529}"/>
          </ac:picMkLst>
        </pc:picChg>
        <pc:picChg chg="add del mod">
          <ac:chgData name="vinith domnic" userId="78bf6642df45af30" providerId="LiveId" clId="{69867378-5FBB-4920-9259-4A2FC4C22938}" dt="2022-05-19T16:58:54.974" v="52" actId="931"/>
          <ac:picMkLst>
            <pc:docMk/>
            <pc:sldMk cId="1156166457" sldId="261"/>
            <ac:picMk id="9" creationId="{46D78728-3BF2-BF65-2421-3196E4A980AA}"/>
          </ac:picMkLst>
        </pc:picChg>
        <pc:picChg chg="add del mod">
          <ac:chgData name="vinith domnic" userId="78bf6642df45af30" providerId="LiveId" clId="{69867378-5FBB-4920-9259-4A2FC4C22938}" dt="2022-05-19T16:58:54.974" v="52" actId="931"/>
          <ac:picMkLst>
            <pc:docMk/>
            <pc:sldMk cId="1156166457" sldId="261"/>
            <ac:picMk id="11" creationId="{E672EC96-AE23-98F9-5215-EB2BD3EC4F25}"/>
          </ac:picMkLst>
        </pc:picChg>
        <pc:picChg chg="add del mod">
          <ac:chgData name="vinith domnic" userId="78bf6642df45af30" providerId="LiveId" clId="{69867378-5FBB-4920-9259-4A2FC4C22938}" dt="2022-05-19T16:58:54.974" v="52" actId="931"/>
          <ac:picMkLst>
            <pc:docMk/>
            <pc:sldMk cId="1156166457" sldId="261"/>
            <ac:picMk id="13" creationId="{845742F5-F8CC-CBF9-5BC7-4A46C75AA61E}"/>
          </ac:picMkLst>
        </pc:picChg>
        <pc:picChg chg="add del mod">
          <ac:chgData name="vinith domnic" userId="78bf6642df45af30" providerId="LiveId" clId="{69867378-5FBB-4920-9259-4A2FC4C22938}" dt="2022-05-19T16:58:54.974" v="52" actId="931"/>
          <ac:picMkLst>
            <pc:docMk/>
            <pc:sldMk cId="1156166457" sldId="261"/>
            <ac:picMk id="15" creationId="{D3D8CCC7-BC7D-AC30-0B93-E8EF0385B775}"/>
          </ac:picMkLst>
        </pc:picChg>
        <pc:picChg chg="add del mod">
          <ac:chgData name="vinith domnic" userId="78bf6642df45af30" providerId="LiveId" clId="{69867378-5FBB-4920-9259-4A2FC4C22938}" dt="2022-05-19T16:58:54.974" v="52" actId="931"/>
          <ac:picMkLst>
            <pc:docMk/>
            <pc:sldMk cId="1156166457" sldId="261"/>
            <ac:picMk id="17" creationId="{45801009-4FEA-E298-334A-F4C20B214E7A}"/>
          </ac:picMkLst>
        </pc:picChg>
        <pc:picChg chg="add del mod">
          <ac:chgData name="vinith domnic" userId="78bf6642df45af30" providerId="LiveId" clId="{69867378-5FBB-4920-9259-4A2FC4C22938}" dt="2022-05-19T16:58:54.974" v="52" actId="931"/>
          <ac:picMkLst>
            <pc:docMk/>
            <pc:sldMk cId="1156166457" sldId="261"/>
            <ac:picMk id="19" creationId="{F0839B57-E9E5-5E4D-78F7-473CD124B566}"/>
          </ac:picMkLst>
        </pc:picChg>
        <pc:picChg chg="add del mod">
          <ac:chgData name="vinith domnic" userId="78bf6642df45af30" providerId="LiveId" clId="{69867378-5FBB-4920-9259-4A2FC4C22938}" dt="2022-05-19T16:58:54.974" v="52" actId="931"/>
          <ac:picMkLst>
            <pc:docMk/>
            <pc:sldMk cId="1156166457" sldId="261"/>
            <ac:picMk id="21" creationId="{DD506808-5B35-1EFF-83BC-FCAEAC71C9C0}"/>
          </ac:picMkLst>
        </pc:picChg>
        <pc:picChg chg="add del mod">
          <ac:chgData name="vinith domnic" userId="78bf6642df45af30" providerId="LiveId" clId="{69867378-5FBB-4920-9259-4A2FC4C22938}" dt="2022-05-19T16:58:54.974" v="52" actId="931"/>
          <ac:picMkLst>
            <pc:docMk/>
            <pc:sldMk cId="1156166457" sldId="261"/>
            <ac:picMk id="23" creationId="{887C8E46-55FF-61AA-1DB5-174D66D246DC}"/>
          </ac:picMkLst>
        </pc:picChg>
        <pc:picChg chg="add del mod">
          <ac:chgData name="vinith domnic" userId="78bf6642df45af30" providerId="LiveId" clId="{69867378-5FBB-4920-9259-4A2FC4C22938}" dt="2022-05-19T16:58:54.974" v="52" actId="931"/>
          <ac:picMkLst>
            <pc:docMk/>
            <pc:sldMk cId="1156166457" sldId="261"/>
            <ac:picMk id="25" creationId="{0A6AB0F7-8860-9E30-05CA-87EF9A5D3C6B}"/>
          </ac:picMkLst>
        </pc:picChg>
        <pc:picChg chg="add del mod">
          <ac:chgData name="vinith domnic" userId="78bf6642df45af30" providerId="LiveId" clId="{69867378-5FBB-4920-9259-4A2FC4C22938}" dt="2022-05-19T16:58:54.974" v="52" actId="931"/>
          <ac:picMkLst>
            <pc:docMk/>
            <pc:sldMk cId="1156166457" sldId="261"/>
            <ac:picMk id="27" creationId="{DCF44D2E-9A36-9258-FB96-45A6B439D18C}"/>
          </ac:picMkLst>
        </pc:picChg>
        <pc:picChg chg="add del mod">
          <ac:chgData name="vinith domnic" userId="78bf6642df45af30" providerId="LiveId" clId="{69867378-5FBB-4920-9259-4A2FC4C22938}" dt="2022-05-19T16:58:54.974" v="52" actId="931"/>
          <ac:picMkLst>
            <pc:docMk/>
            <pc:sldMk cId="1156166457" sldId="261"/>
            <ac:picMk id="29" creationId="{0EBD3616-7BCC-4F72-280B-5DF519AD6BD9}"/>
          </ac:picMkLst>
        </pc:picChg>
        <pc:picChg chg="add del mod">
          <ac:chgData name="vinith domnic" userId="78bf6642df45af30" providerId="LiveId" clId="{69867378-5FBB-4920-9259-4A2FC4C22938}" dt="2022-05-19T16:58:54.974" v="52" actId="931"/>
          <ac:picMkLst>
            <pc:docMk/>
            <pc:sldMk cId="1156166457" sldId="261"/>
            <ac:picMk id="31" creationId="{8384107E-15C3-EEF7-46A8-DF4DD460F510}"/>
          </ac:picMkLst>
        </pc:picChg>
        <pc:picChg chg="add del mod">
          <ac:chgData name="vinith domnic" userId="78bf6642df45af30" providerId="LiveId" clId="{69867378-5FBB-4920-9259-4A2FC4C22938}" dt="2022-05-19T16:58:54.974" v="52" actId="931"/>
          <ac:picMkLst>
            <pc:docMk/>
            <pc:sldMk cId="1156166457" sldId="261"/>
            <ac:picMk id="33" creationId="{889374E1-3D3A-7289-7235-C2DA9FCADDED}"/>
          </ac:picMkLst>
        </pc:picChg>
        <pc:picChg chg="add del mod">
          <ac:chgData name="vinith domnic" userId="78bf6642df45af30" providerId="LiveId" clId="{69867378-5FBB-4920-9259-4A2FC4C22938}" dt="2022-05-19T16:58:54.974" v="52" actId="931"/>
          <ac:picMkLst>
            <pc:docMk/>
            <pc:sldMk cId="1156166457" sldId="261"/>
            <ac:picMk id="35" creationId="{DF254222-1553-22E3-07DE-CBE579879F60}"/>
          </ac:picMkLst>
        </pc:picChg>
        <pc:picChg chg="add del mod">
          <ac:chgData name="vinith domnic" userId="78bf6642df45af30" providerId="LiveId" clId="{69867378-5FBB-4920-9259-4A2FC4C22938}" dt="2022-05-19T16:58:54.974" v="52" actId="931"/>
          <ac:picMkLst>
            <pc:docMk/>
            <pc:sldMk cId="1156166457" sldId="261"/>
            <ac:picMk id="37" creationId="{0CE75BD4-654D-0997-B7FB-71FCB8EDA4B5}"/>
          </ac:picMkLst>
        </pc:picChg>
        <pc:picChg chg="add del mod">
          <ac:chgData name="vinith domnic" userId="78bf6642df45af30" providerId="LiveId" clId="{69867378-5FBB-4920-9259-4A2FC4C22938}" dt="2022-05-19T17:26:25.830" v="308" actId="21"/>
          <ac:picMkLst>
            <pc:docMk/>
            <pc:sldMk cId="1156166457" sldId="261"/>
            <ac:picMk id="39" creationId="{76B72BDE-7DFB-49D0-9CEC-1E7E95910132}"/>
          </ac:picMkLst>
        </pc:picChg>
        <pc:picChg chg="add del mod">
          <ac:chgData name="vinith domnic" userId="78bf6642df45af30" providerId="LiveId" clId="{69867378-5FBB-4920-9259-4A2FC4C22938}" dt="2022-05-19T16:59:35.233" v="57" actId="931"/>
          <ac:picMkLst>
            <pc:docMk/>
            <pc:sldMk cId="1156166457" sldId="261"/>
            <ac:picMk id="41" creationId="{B907AACE-58EF-D991-1C37-6AA4773EC81D}"/>
          </ac:picMkLst>
        </pc:picChg>
        <pc:picChg chg="add del mod">
          <ac:chgData name="vinith domnic" userId="78bf6642df45af30" providerId="LiveId" clId="{69867378-5FBB-4920-9259-4A2FC4C22938}" dt="2022-05-19T16:59:35.233" v="57" actId="931"/>
          <ac:picMkLst>
            <pc:docMk/>
            <pc:sldMk cId="1156166457" sldId="261"/>
            <ac:picMk id="43" creationId="{C8C56C46-8217-557D-4F53-7E963CE4BFF5}"/>
          </ac:picMkLst>
        </pc:picChg>
        <pc:picChg chg="add del mod">
          <ac:chgData name="vinith domnic" userId="78bf6642df45af30" providerId="LiveId" clId="{69867378-5FBB-4920-9259-4A2FC4C22938}" dt="2022-05-19T16:59:35.233" v="57" actId="931"/>
          <ac:picMkLst>
            <pc:docMk/>
            <pc:sldMk cId="1156166457" sldId="261"/>
            <ac:picMk id="45" creationId="{1D842529-7A6E-0164-AD6E-C43FD9C8A2D3}"/>
          </ac:picMkLst>
        </pc:picChg>
        <pc:picChg chg="add del mod">
          <ac:chgData name="vinith domnic" userId="78bf6642df45af30" providerId="LiveId" clId="{69867378-5FBB-4920-9259-4A2FC4C22938}" dt="2022-05-19T16:59:35.233" v="57" actId="931"/>
          <ac:picMkLst>
            <pc:docMk/>
            <pc:sldMk cId="1156166457" sldId="261"/>
            <ac:picMk id="47" creationId="{244227E0-B391-CCA8-1F1D-C0C99A8B15F0}"/>
          </ac:picMkLst>
        </pc:picChg>
        <pc:picChg chg="add del mod">
          <ac:chgData name="vinith domnic" userId="78bf6642df45af30" providerId="LiveId" clId="{69867378-5FBB-4920-9259-4A2FC4C22938}" dt="2022-05-19T16:59:35.233" v="57" actId="931"/>
          <ac:picMkLst>
            <pc:docMk/>
            <pc:sldMk cId="1156166457" sldId="261"/>
            <ac:picMk id="49" creationId="{7D538B50-43D8-A9A5-05AA-E8B3C20DF958}"/>
          </ac:picMkLst>
        </pc:picChg>
        <pc:picChg chg="add del mod">
          <ac:chgData name="vinith domnic" userId="78bf6642df45af30" providerId="LiveId" clId="{69867378-5FBB-4920-9259-4A2FC4C22938}" dt="2022-05-19T16:59:35.233" v="57" actId="931"/>
          <ac:picMkLst>
            <pc:docMk/>
            <pc:sldMk cId="1156166457" sldId="261"/>
            <ac:picMk id="51" creationId="{A44C6E7F-017E-D2FE-FE2F-1F89728B3C1B}"/>
          </ac:picMkLst>
        </pc:picChg>
        <pc:picChg chg="add del mod">
          <ac:chgData name="vinith domnic" userId="78bf6642df45af30" providerId="LiveId" clId="{69867378-5FBB-4920-9259-4A2FC4C22938}" dt="2022-05-19T16:59:35.233" v="57" actId="931"/>
          <ac:picMkLst>
            <pc:docMk/>
            <pc:sldMk cId="1156166457" sldId="261"/>
            <ac:picMk id="53" creationId="{49653976-7E4D-5079-1FFC-B6E7ABB2A1EB}"/>
          </ac:picMkLst>
        </pc:picChg>
        <pc:picChg chg="add del mod">
          <ac:chgData name="vinith domnic" userId="78bf6642df45af30" providerId="LiveId" clId="{69867378-5FBB-4920-9259-4A2FC4C22938}" dt="2022-05-19T16:59:35.233" v="57" actId="931"/>
          <ac:picMkLst>
            <pc:docMk/>
            <pc:sldMk cId="1156166457" sldId="261"/>
            <ac:picMk id="55" creationId="{3ED8177A-77A9-B441-0560-1FDC589C5750}"/>
          </ac:picMkLst>
        </pc:picChg>
        <pc:picChg chg="add del mod">
          <ac:chgData name="vinith domnic" userId="78bf6642df45af30" providerId="LiveId" clId="{69867378-5FBB-4920-9259-4A2FC4C22938}" dt="2022-05-19T16:59:35.233" v="57" actId="931"/>
          <ac:picMkLst>
            <pc:docMk/>
            <pc:sldMk cId="1156166457" sldId="261"/>
            <ac:picMk id="57" creationId="{17AD4BC9-94A9-CB42-085A-537B57F79165}"/>
          </ac:picMkLst>
        </pc:picChg>
        <pc:picChg chg="add del mod">
          <ac:chgData name="vinith domnic" userId="78bf6642df45af30" providerId="LiveId" clId="{69867378-5FBB-4920-9259-4A2FC4C22938}" dt="2022-05-19T16:59:35.233" v="57" actId="931"/>
          <ac:picMkLst>
            <pc:docMk/>
            <pc:sldMk cId="1156166457" sldId="261"/>
            <ac:picMk id="59" creationId="{84ACD7E6-23CB-57D1-488B-3E9405B43A92}"/>
          </ac:picMkLst>
        </pc:picChg>
        <pc:picChg chg="add del mod">
          <ac:chgData name="vinith domnic" userId="78bf6642df45af30" providerId="LiveId" clId="{69867378-5FBB-4920-9259-4A2FC4C22938}" dt="2022-05-19T16:59:59.458" v="69" actId="931"/>
          <ac:picMkLst>
            <pc:docMk/>
            <pc:sldMk cId="1156166457" sldId="261"/>
            <ac:picMk id="61" creationId="{24EA3207-056E-171C-8838-251BFE576E08}"/>
          </ac:picMkLst>
        </pc:picChg>
        <pc:picChg chg="add del mod">
          <ac:chgData name="vinith domnic" userId="78bf6642df45af30" providerId="LiveId" clId="{69867378-5FBB-4920-9259-4A2FC4C22938}" dt="2022-05-19T16:59:59.458" v="69" actId="931"/>
          <ac:picMkLst>
            <pc:docMk/>
            <pc:sldMk cId="1156166457" sldId="261"/>
            <ac:picMk id="63" creationId="{B92D0221-3E2F-F14E-DD7E-BBD712B4688C}"/>
          </ac:picMkLst>
        </pc:picChg>
        <pc:picChg chg="add del mod">
          <ac:chgData name="vinith domnic" userId="78bf6642df45af30" providerId="LiveId" clId="{69867378-5FBB-4920-9259-4A2FC4C22938}" dt="2022-05-19T16:59:59.458" v="69" actId="931"/>
          <ac:picMkLst>
            <pc:docMk/>
            <pc:sldMk cId="1156166457" sldId="261"/>
            <ac:picMk id="65" creationId="{75543CF8-F577-40D8-F149-52978103919D}"/>
          </ac:picMkLst>
        </pc:picChg>
        <pc:picChg chg="add del mod">
          <ac:chgData name="vinith domnic" userId="78bf6642df45af30" providerId="LiveId" clId="{69867378-5FBB-4920-9259-4A2FC4C22938}" dt="2022-05-19T17:26:12.169" v="306" actId="21"/>
          <ac:picMkLst>
            <pc:docMk/>
            <pc:sldMk cId="1156166457" sldId="261"/>
            <ac:picMk id="67" creationId="{6D3A48A5-7832-F11D-4408-E601C686A266}"/>
          </ac:picMkLst>
        </pc:picChg>
        <pc:picChg chg="add mod">
          <ac:chgData name="vinith domnic" userId="78bf6642df45af30" providerId="LiveId" clId="{69867378-5FBB-4920-9259-4A2FC4C22938}" dt="2022-05-19T17:26:58.043" v="313" actId="1076"/>
          <ac:picMkLst>
            <pc:docMk/>
            <pc:sldMk cId="1156166457" sldId="261"/>
            <ac:picMk id="71" creationId="{DC0E987D-EFD3-B904-F367-5FC8C0242A11}"/>
          </ac:picMkLst>
        </pc:picChg>
        <pc:picChg chg="add mod">
          <ac:chgData name="vinith domnic" userId="78bf6642df45af30" providerId="LiveId" clId="{69867378-5FBB-4920-9259-4A2FC4C22938}" dt="2022-05-19T17:27:40.901" v="346" actId="14100"/>
          <ac:picMkLst>
            <pc:docMk/>
            <pc:sldMk cId="1156166457" sldId="261"/>
            <ac:picMk id="72" creationId="{8BFCAA14-E21D-F8A6-B144-82659EBE0231}"/>
          </ac:picMkLst>
        </pc:picChg>
      </pc:sldChg>
      <pc:sldChg chg="modSp new mod">
        <pc:chgData name="vinith domnic" userId="78bf6642df45af30" providerId="LiveId" clId="{69867378-5FBB-4920-9259-4A2FC4C22938}" dt="2022-05-19T18:01:27.494" v="607" actId="1076"/>
        <pc:sldMkLst>
          <pc:docMk/>
          <pc:sldMk cId="68993625" sldId="262"/>
        </pc:sldMkLst>
        <pc:spChg chg="mod">
          <ac:chgData name="vinith domnic" userId="78bf6642df45af30" providerId="LiveId" clId="{69867378-5FBB-4920-9259-4A2FC4C22938}" dt="2022-05-19T16:41:32.754" v="49" actId="255"/>
          <ac:spMkLst>
            <pc:docMk/>
            <pc:sldMk cId="68993625" sldId="262"/>
            <ac:spMk id="2" creationId="{71FA8DE2-4E3A-F924-E6DB-04C79BBE44C1}"/>
          </ac:spMkLst>
        </pc:spChg>
        <pc:spChg chg="mod">
          <ac:chgData name="vinith domnic" userId="78bf6642df45af30" providerId="LiveId" clId="{69867378-5FBB-4920-9259-4A2FC4C22938}" dt="2022-05-19T18:01:27.494" v="607" actId="1076"/>
          <ac:spMkLst>
            <pc:docMk/>
            <pc:sldMk cId="68993625" sldId="262"/>
            <ac:spMk id="3" creationId="{3E9D9BEA-EEF0-24CC-E3A6-4C2F9CF37483}"/>
          </ac:spMkLst>
        </pc:spChg>
      </pc:sldChg>
      <pc:sldChg chg="addSp delSp modSp new mod">
        <pc:chgData name="vinith domnic" userId="78bf6642df45af30" providerId="LiveId" clId="{69867378-5FBB-4920-9259-4A2FC4C22938}" dt="2022-05-19T17:41:09.932" v="465" actId="14100"/>
        <pc:sldMkLst>
          <pc:docMk/>
          <pc:sldMk cId="1879995720" sldId="263"/>
        </pc:sldMkLst>
        <pc:spChg chg="del">
          <ac:chgData name="vinith domnic" userId="78bf6642df45af30" providerId="LiveId" clId="{69867378-5FBB-4920-9259-4A2FC4C22938}" dt="2022-05-19T17:00:23.559" v="74" actId="21"/>
          <ac:spMkLst>
            <pc:docMk/>
            <pc:sldMk cId="1879995720" sldId="263"/>
            <ac:spMk id="2" creationId="{C35BB4A7-08D3-2303-F106-9FD964601E8F}"/>
          </ac:spMkLst>
        </pc:spChg>
        <pc:spChg chg="del">
          <ac:chgData name="vinith domnic" userId="78bf6642df45af30" providerId="LiveId" clId="{69867378-5FBB-4920-9259-4A2FC4C22938}" dt="2022-05-19T17:00:26.091" v="75" actId="21"/>
          <ac:spMkLst>
            <pc:docMk/>
            <pc:sldMk cId="1879995720" sldId="263"/>
            <ac:spMk id="3" creationId="{9881772D-0643-765C-23C3-A5B2F9E723F0}"/>
          </ac:spMkLst>
        </pc:spChg>
        <pc:spChg chg="add mod">
          <ac:chgData name="vinith domnic" userId="78bf6642df45af30" providerId="LiveId" clId="{69867378-5FBB-4920-9259-4A2FC4C22938}" dt="2022-05-19T17:32:12.783" v="386" actId="1076"/>
          <ac:spMkLst>
            <pc:docMk/>
            <pc:sldMk cId="1879995720" sldId="263"/>
            <ac:spMk id="11" creationId="{992C0614-1A0C-E55F-88EF-1F7F8E94AFF3}"/>
          </ac:spMkLst>
        </pc:spChg>
        <pc:spChg chg="add mod">
          <ac:chgData name="vinith domnic" userId="78bf6642df45af30" providerId="LiveId" clId="{69867378-5FBB-4920-9259-4A2FC4C22938}" dt="2022-05-19T17:36:34.796" v="446" actId="20577"/>
          <ac:spMkLst>
            <pc:docMk/>
            <pc:sldMk cId="1879995720" sldId="263"/>
            <ac:spMk id="14" creationId="{7748496A-C3BC-B3BE-D289-D46C60526E9D}"/>
          </ac:spMkLst>
        </pc:spChg>
        <pc:picChg chg="add del mod">
          <ac:chgData name="vinith domnic" userId="78bf6642df45af30" providerId="LiveId" clId="{69867378-5FBB-4920-9259-4A2FC4C22938}" dt="2022-05-19T17:40:48.041" v="462" actId="21"/>
          <ac:picMkLst>
            <pc:docMk/>
            <pc:sldMk cId="1879995720" sldId="263"/>
            <ac:picMk id="5" creationId="{44B4BCE8-B727-B915-91B2-F92D1B360AFC}"/>
          </ac:picMkLst>
        </pc:picChg>
        <pc:picChg chg="add del mod">
          <ac:chgData name="vinith domnic" userId="78bf6642df45af30" providerId="LiveId" clId="{69867378-5FBB-4920-9259-4A2FC4C22938}" dt="2022-05-19T17:35:46.112" v="406" actId="21"/>
          <ac:picMkLst>
            <pc:docMk/>
            <pc:sldMk cId="1879995720" sldId="263"/>
            <ac:picMk id="7" creationId="{751DE424-33A1-E565-57E7-298B240BE544}"/>
          </ac:picMkLst>
        </pc:picChg>
        <pc:picChg chg="add del mod">
          <ac:chgData name="vinith domnic" userId="78bf6642df45af30" providerId="LiveId" clId="{69867378-5FBB-4920-9259-4A2FC4C22938}" dt="2022-05-19T17:32:25.789" v="389" actId="21"/>
          <ac:picMkLst>
            <pc:docMk/>
            <pc:sldMk cId="1879995720" sldId="263"/>
            <ac:picMk id="9" creationId="{87B142D4-64D3-0AF6-854B-630BD7D416C3}"/>
          </ac:picMkLst>
        </pc:picChg>
        <pc:picChg chg="add mod">
          <ac:chgData name="vinith domnic" userId="78bf6642df45af30" providerId="LiveId" clId="{69867378-5FBB-4920-9259-4A2FC4C22938}" dt="2022-05-19T17:35:58.616" v="410" actId="1076"/>
          <ac:picMkLst>
            <pc:docMk/>
            <pc:sldMk cId="1879995720" sldId="263"/>
            <ac:picMk id="10" creationId="{58C98C93-D721-C017-62FE-66F886EA773B}"/>
          </ac:picMkLst>
        </pc:picChg>
        <pc:picChg chg="add mod">
          <ac:chgData name="vinith domnic" userId="78bf6642df45af30" providerId="LiveId" clId="{69867378-5FBB-4920-9259-4A2FC4C22938}" dt="2022-05-19T17:41:09.932" v="465" actId="14100"/>
          <ac:picMkLst>
            <pc:docMk/>
            <pc:sldMk cId="1879995720" sldId="263"/>
            <ac:picMk id="12" creationId="{94FA81A5-DFD4-CAB3-EE40-2617897AA236}"/>
          </ac:picMkLst>
        </pc:picChg>
        <pc:picChg chg="add del mod">
          <ac:chgData name="vinith domnic" userId="78bf6642df45af30" providerId="LiveId" clId="{69867378-5FBB-4920-9259-4A2FC4C22938}" dt="2022-05-19T17:36:05.740" v="412"/>
          <ac:picMkLst>
            <pc:docMk/>
            <pc:sldMk cId="1879995720" sldId="263"/>
            <ac:picMk id="13" creationId="{0C663CA4-3D9D-3091-7B10-978890F674BC}"/>
          </ac:picMkLst>
        </pc:picChg>
      </pc:sldChg>
      <pc:sldChg chg="addSp delSp modSp new mod">
        <pc:chgData name="vinith domnic" userId="78bf6642df45af30" providerId="LiveId" clId="{69867378-5FBB-4920-9259-4A2FC4C22938}" dt="2022-05-19T17:45:14.462" v="505" actId="14100"/>
        <pc:sldMkLst>
          <pc:docMk/>
          <pc:sldMk cId="2847805304" sldId="264"/>
        </pc:sldMkLst>
        <pc:spChg chg="del">
          <ac:chgData name="vinith domnic" userId="78bf6642df45af30" providerId="LiveId" clId="{69867378-5FBB-4920-9259-4A2FC4C22938}" dt="2022-05-19T17:01:30.360" v="88" actId="21"/>
          <ac:spMkLst>
            <pc:docMk/>
            <pc:sldMk cId="2847805304" sldId="264"/>
            <ac:spMk id="2" creationId="{A375A077-C71F-6DB1-6A70-424230FC3D9B}"/>
          </ac:spMkLst>
        </pc:spChg>
        <pc:spChg chg="del">
          <ac:chgData name="vinith domnic" userId="78bf6642df45af30" providerId="LiveId" clId="{69867378-5FBB-4920-9259-4A2FC4C22938}" dt="2022-05-19T17:01:33.189" v="89" actId="21"/>
          <ac:spMkLst>
            <pc:docMk/>
            <pc:sldMk cId="2847805304" sldId="264"/>
            <ac:spMk id="3" creationId="{4124DB96-EBDC-006A-36D1-1D5FCCB4CC28}"/>
          </ac:spMkLst>
        </pc:spChg>
        <pc:spChg chg="add mod">
          <ac:chgData name="vinith domnic" userId="78bf6642df45af30" providerId="LiveId" clId="{69867378-5FBB-4920-9259-4A2FC4C22938}" dt="2022-05-19T17:43:24.541" v="490" actId="1076"/>
          <ac:spMkLst>
            <pc:docMk/>
            <pc:sldMk cId="2847805304" sldId="264"/>
            <ac:spMk id="14" creationId="{AFAEFB27-B432-A42E-0A40-053EA0920102}"/>
          </ac:spMkLst>
        </pc:spChg>
        <pc:spChg chg="add mod">
          <ac:chgData name="vinith domnic" userId="78bf6642df45af30" providerId="LiveId" clId="{69867378-5FBB-4920-9259-4A2FC4C22938}" dt="2022-05-19T17:45:14.462" v="505" actId="14100"/>
          <ac:spMkLst>
            <pc:docMk/>
            <pc:sldMk cId="2847805304" sldId="264"/>
            <ac:spMk id="15" creationId="{7C772664-0E5A-E9C0-EC78-4BC98042DDB9}"/>
          </ac:spMkLst>
        </pc:spChg>
        <pc:picChg chg="add del mod">
          <ac:chgData name="vinith domnic" userId="78bf6642df45af30" providerId="LiveId" clId="{69867378-5FBB-4920-9259-4A2FC4C22938}" dt="2022-05-19T17:42:22.215" v="471" actId="21"/>
          <ac:picMkLst>
            <pc:docMk/>
            <pc:sldMk cId="2847805304" sldId="264"/>
            <ac:picMk id="5" creationId="{634DBE7E-8DC1-FD29-AA3B-1E8601813FF2}"/>
          </ac:picMkLst>
        </pc:picChg>
        <pc:picChg chg="add del mod">
          <ac:chgData name="vinith domnic" userId="78bf6642df45af30" providerId="LiveId" clId="{69867378-5FBB-4920-9259-4A2FC4C22938}" dt="2022-05-19T17:16:42.012" v="234" actId="21"/>
          <ac:picMkLst>
            <pc:docMk/>
            <pc:sldMk cId="2847805304" sldId="264"/>
            <ac:picMk id="7" creationId="{74E16D8B-D64F-2CFD-2050-38BD71FB0CB2}"/>
          </ac:picMkLst>
        </pc:picChg>
        <pc:picChg chg="add del mod">
          <ac:chgData name="vinith domnic" userId="78bf6642df45af30" providerId="LiveId" clId="{69867378-5FBB-4920-9259-4A2FC4C22938}" dt="2022-05-19T17:08:17.956" v="157" actId="21"/>
          <ac:picMkLst>
            <pc:docMk/>
            <pc:sldMk cId="2847805304" sldId="264"/>
            <ac:picMk id="9" creationId="{4C30C971-A35B-82F8-7D59-1BAB4DE12AEB}"/>
          </ac:picMkLst>
        </pc:picChg>
        <pc:picChg chg="add del mod">
          <ac:chgData name="vinith domnic" userId="78bf6642df45af30" providerId="LiveId" clId="{69867378-5FBB-4920-9259-4A2FC4C22938}" dt="2022-05-19T17:11:34.793" v="164" actId="21"/>
          <ac:picMkLst>
            <pc:docMk/>
            <pc:sldMk cId="2847805304" sldId="264"/>
            <ac:picMk id="11" creationId="{73CE0640-568B-AB21-188D-1A8207F1A4EB}"/>
          </ac:picMkLst>
        </pc:picChg>
        <pc:picChg chg="add del mod">
          <ac:chgData name="vinith domnic" userId="78bf6642df45af30" providerId="LiveId" clId="{69867378-5FBB-4920-9259-4A2FC4C22938}" dt="2022-05-19T17:42:27.216" v="472" actId="478"/>
          <ac:picMkLst>
            <pc:docMk/>
            <pc:sldMk cId="2847805304" sldId="264"/>
            <ac:picMk id="12" creationId="{3FFDF4B0-DF4C-BF8C-BA9D-FFF104878A60}"/>
          </ac:picMkLst>
        </pc:picChg>
        <pc:picChg chg="add mod">
          <ac:chgData name="vinith domnic" userId="78bf6642df45af30" providerId="LiveId" clId="{69867378-5FBB-4920-9259-4A2FC4C22938}" dt="2022-05-19T17:41:54.080" v="470" actId="1076"/>
          <ac:picMkLst>
            <pc:docMk/>
            <pc:sldMk cId="2847805304" sldId="264"/>
            <ac:picMk id="13" creationId="{B2DCC983-2F00-3F4A-63B5-D90D38533B8A}"/>
          </ac:picMkLst>
        </pc:picChg>
        <pc:picChg chg="add mod">
          <ac:chgData name="vinith domnic" userId="78bf6642df45af30" providerId="LiveId" clId="{69867378-5FBB-4920-9259-4A2FC4C22938}" dt="2022-05-19T17:45:06.272" v="504" actId="14100"/>
          <ac:picMkLst>
            <pc:docMk/>
            <pc:sldMk cId="2847805304" sldId="264"/>
            <ac:picMk id="16" creationId="{ED33B540-9BFB-6AA3-47EA-C22FEBE08011}"/>
          </ac:picMkLst>
        </pc:picChg>
      </pc:sldChg>
      <pc:sldChg chg="addSp delSp modSp new mod">
        <pc:chgData name="vinith domnic" userId="78bf6642df45af30" providerId="LiveId" clId="{69867378-5FBB-4920-9259-4A2FC4C22938}" dt="2022-05-19T17:50:41.482" v="547" actId="1076"/>
        <pc:sldMkLst>
          <pc:docMk/>
          <pc:sldMk cId="3267064354" sldId="265"/>
        </pc:sldMkLst>
        <pc:spChg chg="del">
          <ac:chgData name="vinith domnic" userId="78bf6642df45af30" providerId="LiveId" clId="{69867378-5FBB-4920-9259-4A2FC4C22938}" dt="2022-05-19T17:05:12.575" v="117" actId="21"/>
          <ac:spMkLst>
            <pc:docMk/>
            <pc:sldMk cId="3267064354" sldId="265"/>
            <ac:spMk id="2" creationId="{8E8B2459-4C3B-1C85-8D74-442EA1A41213}"/>
          </ac:spMkLst>
        </pc:spChg>
        <pc:spChg chg="del">
          <ac:chgData name="vinith domnic" userId="78bf6642df45af30" providerId="LiveId" clId="{69867378-5FBB-4920-9259-4A2FC4C22938}" dt="2022-05-19T17:05:08.980" v="116" actId="931"/>
          <ac:spMkLst>
            <pc:docMk/>
            <pc:sldMk cId="3267064354" sldId="265"/>
            <ac:spMk id="3" creationId="{0797429E-C9AC-B236-19B6-D2D4365D8281}"/>
          </ac:spMkLst>
        </pc:spChg>
        <pc:spChg chg="add del mod">
          <ac:chgData name="vinith domnic" userId="78bf6642df45af30" providerId="LiveId" clId="{69867378-5FBB-4920-9259-4A2FC4C22938}" dt="2022-05-19T17:12:20.808" v="175" actId="21"/>
          <ac:spMkLst>
            <pc:docMk/>
            <pc:sldMk cId="3267064354" sldId="265"/>
            <ac:spMk id="25" creationId="{275B8A62-B593-A88F-BAC5-133744FB07BB}"/>
          </ac:spMkLst>
        </pc:spChg>
        <pc:spChg chg="add mod">
          <ac:chgData name="vinith domnic" userId="78bf6642df45af30" providerId="LiveId" clId="{69867378-5FBB-4920-9259-4A2FC4C22938}" dt="2022-05-19T17:46:59.479" v="516" actId="1076"/>
          <ac:spMkLst>
            <pc:docMk/>
            <pc:sldMk cId="3267064354" sldId="265"/>
            <ac:spMk id="26" creationId="{149B7D3D-A062-08D9-8104-72FFB458D776}"/>
          </ac:spMkLst>
        </pc:spChg>
        <pc:spChg chg="add">
          <ac:chgData name="vinith domnic" userId="78bf6642df45af30" providerId="LiveId" clId="{69867378-5FBB-4920-9259-4A2FC4C22938}" dt="2022-05-19T17:46:26.652" v="510"/>
          <ac:spMkLst>
            <pc:docMk/>
            <pc:sldMk cId="3267064354" sldId="265"/>
            <ac:spMk id="27" creationId="{B199BA1F-A32E-B520-3B91-ED7A9F369974}"/>
          </ac:spMkLst>
        </pc:spChg>
        <pc:spChg chg="add mod">
          <ac:chgData name="vinith domnic" userId="78bf6642df45af30" providerId="LiveId" clId="{69867378-5FBB-4920-9259-4A2FC4C22938}" dt="2022-05-19T17:50:41.482" v="547" actId="1076"/>
          <ac:spMkLst>
            <pc:docMk/>
            <pc:sldMk cId="3267064354" sldId="265"/>
            <ac:spMk id="31" creationId="{9CB3E97F-9650-80D9-254E-E91F21F7DD9C}"/>
          </ac:spMkLst>
        </pc:spChg>
        <pc:picChg chg="add del mod">
          <ac:chgData name="vinith domnic" userId="78bf6642df45af30" providerId="LiveId" clId="{69867378-5FBB-4920-9259-4A2FC4C22938}" dt="2022-05-19T17:11:55.659" v="170" actId="21"/>
          <ac:picMkLst>
            <pc:docMk/>
            <pc:sldMk cId="3267064354" sldId="265"/>
            <ac:picMk id="5" creationId="{8779EA37-70D1-0260-C801-D6AB3D9AB779}"/>
          </ac:picMkLst>
        </pc:picChg>
        <pc:picChg chg="add del mod">
          <ac:chgData name="vinith domnic" userId="78bf6642df45af30" providerId="LiveId" clId="{69867378-5FBB-4920-9259-4A2FC4C22938}" dt="2022-05-19T17:13:23.592" v="194" actId="21"/>
          <ac:picMkLst>
            <pc:docMk/>
            <pc:sldMk cId="3267064354" sldId="265"/>
            <ac:picMk id="7" creationId="{4621A51B-1D0F-20C1-3E6B-D3B3A767060C}"/>
          </ac:picMkLst>
        </pc:picChg>
        <pc:picChg chg="add del mod">
          <ac:chgData name="vinith domnic" userId="78bf6642df45af30" providerId="LiveId" clId="{69867378-5FBB-4920-9259-4A2FC4C22938}" dt="2022-05-19T17:13:06.258" v="188" actId="21"/>
          <ac:picMkLst>
            <pc:docMk/>
            <pc:sldMk cId="3267064354" sldId="265"/>
            <ac:picMk id="9" creationId="{6C78BE39-E087-24BD-DF43-D083BBC1495E}"/>
          </ac:picMkLst>
        </pc:picChg>
        <pc:picChg chg="add del mod">
          <ac:chgData name="vinith domnic" userId="78bf6642df45af30" providerId="LiveId" clId="{69867378-5FBB-4920-9259-4A2FC4C22938}" dt="2022-05-19T17:06:42.019" v="143" actId="21"/>
          <ac:picMkLst>
            <pc:docMk/>
            <pc:sldMk cId="3267064354" sldId="265"/>
            <ac:picMk id="11" creationId="{641C56B5-6D44-FC09-EC5E-4DBD3023F8F5}"/>
          </ac:picMkLst>
        </pc:picChg>
        <pc:picChg chg="add del mod">
          <ac:chgData name="vinith domnic" userId="78bf6642df45af30" providerId="LiveId" clId="{69867378-5FBB-4920-9259-4A2FC4C22938}" dt="2022-05-19T17:12:35.531" v="179" actId="21"/>
          <ac:picMkLst>
            <pc:docMk/>
            <pc:sldMk cId="3267064354" sldId="265"/>
            <ac:picMk id="13" creationId="{DC5B2821-1FAB-FE0D-8C9D-A7997B25342F}"/>
          </ac:picMkLst>
        </pc:picChg>
        <pc:picChg chg="add del mod">
          <ac:chgData name="vinith domnic" userId="78bf6642df45af30" providerId="LiveId" clId="{69867378-5FBB-4920-9259-4A2FC4C22938}" dt="2022-05-19T17:42:28.920" v="473" actId="478"/>
          <ac:picMkLst>
            <pc:docMk/>
            <pc:sldMk cId="3267064354" sldId="265"/>
            <ac:picMk id="15" creationId="{BC0EE77B-932D-D21A-FA44-871AC2A56C82}"/>
          </ac:picMkLst>
        </pc:picChg>
        <pc:picChg chg="add del mod">
          <ac:chgData name="vinith domnic" userId="78bf6642df45af30" providerId="LiveId" clId="{69867378-5FBB-4920-9259-4A2FC4C22938}" dt="2022-05-19T17:07:27.967" v="145" actId="21"/>
          <ac:picMkLst>
            <pc:docMk/>
            <pc:sldMk cId="3267064354" sldId="265"/>
            <ac:picMk id="17" creationId="{A29A7401-1CEF-2C62-9840-1A9EC5E6541F}"/>
          </ac:picMkLst>
        </pc:picChg>
        <pc:picChg chg="add del mod">
          <ac:chgData name="vinith domnic" userId="78bf6642df45af30" providerId="LiveId" clId="{69867378-5FBB-4920-9259-4A2FC4C22938}" dt="2022-05-19T17:12:48.753" v="183" actId="21"/>
          <ac:picMkLst>
            <pc:docMk/>
            <pc:sldMk cId="3267064354" sldId="265"/>
            <ac:picMk id="19" creationId="{694C9A72-1BC3-F450-1940-9D7D50E669E3}"/>
          </ac:picMkLst>
        </pc:picChg>
        <pc:picChg chg="add del mod">
          <ac:chgData name="vinith domnic" userId="78bf6642df45af30" providerId="LiveId" clId="{69867378-5FBB-4920-9259-4A2FC4C22938}" dt="2022-05-19T17:42:29.561" v="474" actId="478"/>
          <ac:picMkLst>
            <pc:docMk/>
            <pc:sldMk cId="3267064354" sldId="265"/>
            <ac:picMk id="21" creationId="{F5D9E797-9F44-202B-5971-70509AC76D60}"/>
          </ac:picMkLst>
        </pc:picChg>
        <pc:picChg chg="add del mod">
          <ac:chgData name="vinith domnic" userId="78bf6642df45af30" providerId="LiveId" clId="{69867378-5FBB-4920-9259-4A2FC4C22938}" dt="2022-05-19T17:14:23.688" v="210" actId="21"/>
          <ac:picMkLst>
            <pc:docMk/>
            <pc:sldMk cId="3267064354" sldId="265"/>
            <ac:picMk id="23" creationId="{4ADCA384-404C-F04E-D108-872A6D6A7631}"/>
          </ac:picMkLst>
        </pc:picChg>
        <pc:picChg chg="add mod">
          <ac:chgData name="vinith domnic" userId="78bf6642df45af30" providerId="LiveId" clId="{69867378-5FBB-4920-9259-4A2FC4C22938}" dt="2022-05-19T17:49:53.250" v="537" actId="14100"/>
          <ac:picMkLst>
            <pc:docMk/>
            <pc:sldMk cId="3267064354" sldId="265"/>
            <ac:picMk id="28" creationId="{DD22DBE3-227D-FA9A-BAB9-A5F130998C6E}"/>
          </ac:picMkLst>
        </pc:picChg>
        <pc:picChg chg="add del mod">
          <ac:chgData name="vinith domnic" userId="78bf6642df45af30" providerId="LiveId" clId="{69867378-5FBB-4920-9259-4A2FC4C22938}" dt="2022-05-19T17:50:03.035" v="542" actId="478"/>
          <ac:picMkLst>
            <pc:docMk/>
            <pc:sldMk cId="3267064354" sldId="265"/>
            <ac:picMk id="29" creationId="{D4467F77-4B6E-2500-E659-15A576D4265D}"/>
          </ac:picMkLst>
        </pc:picChg>
        <pc:picChg chg="add mod">
          <ac:chgData name="vinith domnic" userId="78bf6642df45af30" providerId="LiveId" clId="{69867378-5FBB-4920-9259-4A2FC4C22938}" dt="2022-05-19T17:49:57.924" v="539" actId="1076"/>
          <ac:picMkLst>
            <pc:docMk/>
            <pc:sldMk cId="3267064354" sldId="265"/>
            <ac:picMk id="30" creationId="{377EE967-50E2-C237-04BD-560583174F15}"/>
          </ac:picMkLst>
        </pc:picChg>
      </pc:sldChg>
      <pc:sldChg chg="addSp delSp modSp new mod">
        <pc:chgData name="vinith domnic" userId="78bf6642df45af30" providerId="LiveId" clId="{69867378-5FBB-4920-9259-4A2FC4C22938}" dt="2022-05-19T17:55:17.157" v="564" actId="1076"/>
        <pc:sldMkLst>
          <pc:docMk/>
          <pc:sldMk cId="3462432310" sldId="266"/>
        </pc:sldMkLst>
        <pc:spChg chg="del">
          <ac:chgData name="vinith domnic" userId="78bf6642df45af30" providerId="LiveId" clId="{69867378-5FBB-4920-9259-4A2FC4C22938}" dt="2022-05-19T17:06:25.754" v="141" actId="21"/>
          <ac:spMkLst>
            <pc:docMk/>
            <pc:sldMk cId="3462432310" sldId="266"/>
            <ac:spMk id="2" creationId="{6C6F44C2-D6B7-AC23-DF6C-EDB7D9460D70}"/>
          </ac:spMkLst>
        </pc:spChg>
        <pc:spChg chg="del">
          <ac:chgData name="vinith domnic" userId="78bf6642df45af30" providerId="LiveId" clId="{69867378-5FBB-4920-9259-4A2FC4C22938}" dt="2022-05-19T17:06:28.646" v="142" actId="21"/>
          <ac:spMkLst>
            <pc:docMk/>
            <pc:sldMk cId="3462432310" sldId="266"/>
            <ac:spMk id="3" creationId="{1EDACA11-B562-F0F2-6F78-6AE1DBA10A94}"/>
          </ac:spMkLst>
        </pc:spChg>
        <pc:spChg chg="add mod">
          <ac:chgData name="vinith domnic" userId="78bf6642df45af30" providerId="LiveId" clId="{69867378-5FBB-4920-9259-4A2FC4C22938}" dt="2022-05-19T17:53:18.264" v="553" actId="14100"/>
          <ac:spMkLst>
            <pc:docMk/>
            <pc:sldMk cId="3462432310" sldId="266"/>
            <ac:spMk id="6" creationId="{DA53820E-6065-8427-B85E-1F40801D2225}"/>
          </ac:spMkLst>
        </pc:spChg>
        <pc:spChg chg="add del mod">
          <ac:chgData name="vinith domnic" userId="78bf6642df45af30" providerId="LiveId" clId="{69867378-5FBB-4920-9259-4A2FC4C22938}" dt="2022-05-19T17:54:32.435" v="558"/>
          <ac:spMkLst>
            <pc:docMk/>
            <pc:sldMk cId="3462432310" sldId="266"/>
            <ac:spMk id="8" creationId="{6AA544D0-E0D5-83A7-D34C-0DBFA8313BB5}"/>
          </ac:spMkLst>
        </pc:spChg>
        <pc:spChg chg="add mod">
          <ac:chgData name="vinith domnic" userId="78bf6642df45af30" providerId="LiveId" clId="{69867378-5FBB-4920-9259-4A2FC4C22938}" dt="2022-05-19T17:54:47.022" v="561" actId="14100"/>
          <ac:spMkLst>
            <pc:docMk/>
            <pc:sldMk cId="3462432310" sldId="266"/>
            <ac:spMk id="9" creationId="{5CDB11C5-ED8D-ABF8-A64E-D9DB119B9581}"/>
          </ac:spMkLst>
        </pc:spChg>
        <pc:picChg chg="add del mod">
          <ac:chgData name="vinith domnic" userId="78bf6642df45af30" providerId="LiveId" clId="{69867378-5FBB-4920-9259-4A2FC4C22938}" dt="2022-05-19T17:42:31.780" v="476" actId="478"/>
          <ac:picMkLst>
            <pc:docMk/>
            <pc:sldMk cId="3462432310" sldId="266"/>
            <ac:picMk id="4" creationId="{436573CD-B061-DDBA-7BD7-5746F1F88EC7}"/>
          </ac:picMkLst>
        </pc:picChg>
        <pc:picChg chg="add del mod">
          <ac:chgData name="vinith domnic" userId="78bf6642df45af30" providerId="LiveId" clId="{69867378-5FBB-4920-9259-4A2FC4C22938}" dt="2022-05-19T17:42:31.108" v="475" actId="478"/>
          <ac:picMkLst>
            <pc:docMk/>
            <pc:sldMk cId="3462432310" sldId="266"/>
            <ac:picMk id="5" creationId="{E45E414B-4DD4-AE37-7659-FB694F6321F0}"/>
          </ac:picMkLst>
        </pc:picChg>
        <pc:picChg chg="add mod">
          <ac:chgData name="vinith domnic" userId="78bf6642df45af30" providerId="LiveId" clId="{69867378-5FBB-4920-9259-4A2FC4C22938}" dt="2022-05-19T17:53:23.437" v="554" actId="1076"/>
          <ac:picMkLst>
            <pc:docMk/>
            <pc:sldMk cId="3462432310" sldId="266"/>
            <ac:picMk id="7" creationId="{A736671C-7ECF-F7FD-E003-B407525E05F6}"/>
          </ac:picMkLst>
        </pc:picChg>
        <pc:picChg chg="add mod">
          <ac:chgData name="vinith domnic" userId="78bf6642df45af30" providerId="LiveId" clId="{69867378-5FBB-4920-9259-4A2FC4C22938}" dt="2022-05-19T17:55:17.157" v="564" actId="1076"/>
          <ac:picMkLst>
            <pc:docMk/>
            <pc:sldMk cId="3462432310" sldId="266"/>
            <ac:picMk id="10" creationId="{30F46146-8345-6019-F9E3-8A36ED781964}"/>
          </ac:picMkLst>
        </pc:picChg>
      </pc:sldChg>
      <pc:sldChg chg="addSp delSp modSp new mod">
        <pc:chgData name="vinith domnic" userId="78bf6642df45af30" providerId="LiveId" clId="{69867378-5FBB-4920-9259-4A2FC4C22938}" dt="2022-05-19T17:58:42.506" v="584" actId="1076"/>
        <pc:sldMkLst>
          <pc:docMk/>
          <pc:sldMk cId="2649118597" sldId="267"/>
        </pc:sldMkLst>
        <pc:spChg chg="del">
          <ac:chgData name="vinith domnic" userId="78bf6642df45af30" providerId="LiveId" clId="{69867378-5FBB-4920-9259-4A2FC4C22938}" dt="2022-05-19T17:08:25.036" v="159" actId="21"/>
          <ac:spMkLst>
            <pc:docMk/>
            <pc:sldMk cId="2649118597" sldId="267"/>
            <ac:spMk id="2" creationId="{EC490B97-412D-6210-6F0F-7377C5FCFB47}"/>
          </ac:spMkLst>
        </pc:spChg>
        <pc:spChg chg="del">
          <ac:chgData name="vinith domnic" userId="78bf6642df45af30" providerId="LiveId" clId="{69867378-5FBB-4920-9259-4A2FC4C22938}" dt="2022-05-19T17:08:27.115" v="160" actId="21"/>
          <ac:spMkLst>
            <pc:docMk/>
            <pc:sldMk cId="2649118597" sldId="267"/>
            <ac:spMk id="3" creationId="{01CC1709-223B-4E31-89BF-A13762130518}"/>
          </ac:spMkLst>
        </pc:spChg>
        <pc:spChg chg="add del mod">
          <ac:chgData name="vinith domnic" userId="78bf6642df45af30" providerId="LiveId" clId="{69867378-5FBB-4920-9259-4A2FC4C22938}" dt="2022-05-19T17:08:30.538" v="162" actId="21"/>
          <ac:spMkLst>
            <pc:docMk/>
            <pc:sldMk cId="2649118597" sldId="267"/>
            <ac:spMk id="4" creationId="{0C4F49CA-C332-F3C8-4A33-093076FF72F7}"/>
          </ac:spMkLst>
        </pc:spChg>
        <pc:spChg chg="add del mod">
          <ac:chgData name="vinith domnic" userId="78bf6642df45af30" providerId="LiveId" clId="{69867378-5FBB-4920-9259-4A2FC4C22938}" dt="2022-05-19T17:11:41.608" v="166" actId="21"/>
          <ac:spMkLst>
            <pc:docMk/>
            <pc:sldMk cId="2649118597" sldId="267"/>
            <ac:spMk id="5" creationId="{1CA16A45-7A63-06F3-F600-CDE454EDDEA0}"/>
          </ac:spMkLst>
        </pc:spChg>
        <pc:spChg chg="add del mod">
          <ac:chgData name="vinith domnic" userId="78bf6642df45af30" providerId="LiveId" clId="{69867378-5FBB-4920-9259-4A2FC4C22938}" dt="2022-05-19T17:32:31.493" v="390"/>
          <ac:spMkLst>
            <pc:docMk/>
            <pc:sldMk cId="2649118597" sldId="267"/>
            <ac:spMk id="9" creationId="{56C66C75-7731-6D4D-5922-791EA3A29A0B}"/>
          </ac:spMkLst>
        </pc:spChg>
        <pc:spChg chg="add del mod">
          <ac:chgData name="vinith domnic" userId="78bf6642df45af30" providerId="LiveId" clId="{69867378-5FBB-4920-9259-4A2FC4C22938}" dt="2022-05-19T17:55:39.227" v="565" actId="21"/>
          <ac:spMkLst>
            <pc:docMk/>
            <pc:sldMk cId="2649118597" sldId="267"/>
            <ac:spMk id="12" creationId="{DDAEE350-CE3B-ED63-590D-D96EA3212C8E}"/>
          </ac:spMkLst>
        </pc:spChg>
        <pc:spChg chg="add mod">
          <ac:chgData name="vinith domnic" userId="78bf6642df45af30" providerId="LiveId" clId="{69867378-5FBB-4920-9259-4A2FC4C22938}" dt="2022-05-19T17:58:02.416" v="579" actId="255"/>
          <ac:spMkLst>
            <pc:docMk/>
            <pc:sldMk cId="2649118597" sldId="267"/>
            <ac:spMk id="13" creationId="{DCF880B4-E1FD-77BB-6DF3-F11F4443857F}"/>
          </ac:spMkLst>
        </pc:spChg>
        <pc:spChg chg="add mod">
          <ac:chgData name="vinith domnic" userId="78bf6642df45af30" providerId="LiveId" clId="{69867378-5FBB-4920-9259-4A2FC4C22938}" dt="2022-05-19T17:58:07.198" v="580" actId="1076"/>
          <ac:spMkLst>
            <pc:docMk/>
            <pc:sldMk cId="2649118597" sldId="267"/>
            <ac:spMk id="15" creationId="{5A94FBEF-B003-AB38-34E1-3F9C9E81517F}"/>
          </ac:spMkLst>
        </pc:spChg>
        <pc:picChg chg="add del mod">
          <ac:chgData name="vinith domnic" userId="78bf6642df45af30" providerId="LiveId" clId="{69867378-5FBB-4920-9259-4A2FC4C22938}" dt="2022-05-19T17:42:34" v="477" actId="478"/>
          <ac:picMkLst>
            <pc:docMk/>
            <pc:sldMk cId="2649118597" sldId="267"/>
            <ac:picMk id="6" creationId="{D158D1ED-16D7-F64A-3457-A5A4F98CA896}"/>
          </ac:picMkLst>
        </pc:picChg>
        <pc:picChg chg="add del mod">
          <ac:chgData name="vinith domnic" userId="78bf6642df45af30" providerId="LiveId" clId="{69867378-5FBB-4920-9259-4A2FC4C22938}" dt="2022-05-19T17:31:17.343" v="348" actId="21"/>
          <ac:picMkLst>
            <pc:docMk/>
            <pc:sldMk cId="2649118597" sldId="267"/>
            <ac:picMk id="7" creationId="{6EBD18D3-7C2C-0530-4648-733C464FB02D}"/>
          </ac:picMkLst>
        </pc:picChg>
        <pc:picChg chg="add del mod">
          <ac:chgData name="vinith domnic" userId="78bf6642df45af30" providerId="LiveId" clId="{69867378-5FBB-4920-9259-4A2FC4C22938}" dt="2022-05-19T17:42:34.499" v="478" actId="478"/>
          <ac:picMkLst>
            <pc:docMk/>
            <pc:sldMk cId="2649118597" sldId="267"/>
            <ac:picMk id="10" creationId="{F778DFE7-4C4E-40C8-CFBF-2583B3B040B4}"/>
          </ac:picMkLst>
        </pc:picChg>
        <pc:picChg chg="add mod">
          <ac:chgData name="vinith domnic" userId="78bf6642df45af30" providerId="LiveId" clId="{69867378-5FBB-4920-9259-4A2FC4C22938}" dt="2022-05-19T17:57:53.038" v="578" actId="14100"/>
          <ac:picMkLst>
            <pc:docMk/>
            <pc:sldMk cId="2649118597" sldId="267"/>
            <ac:picMk id="14" creationId="{6E6F14DD-E266-9E56-F4F3-EC06FE5AF356}"/>
          </ac:picMkLst>
        </pc:picChg>
        <pc:picChg chg="add mod">
          <ac:chgData name="vinith domnic" userId="78bf6642df45af30" providerId="LiveId" clId="{69867378-5FBB-4920-9259-4A2FC4C22938}" dt="2022-05-19T17:58:42.506" v="584" actId="1076"/>
          <ac:picMkLst>
            <pc:docMk/>
            <pc:sldMk cId="2649118597" sldId="267"/>
            <ac:picMk id="16" creationId="{2C574176-13FE-5F0A-4AA5-73A7D89E033A}"/>
          </ac:picMkLst>
        </pc:picChg>
      </pc:sldChg>
      <pc:sldChg chg="addSp delSp modSp new mod">
        <pc:chgData name="vinith domnic" userId="78bf6642df45af30" providerId="LiveId" clId="{69867378-5FBB-4920-9259-4A2FC4C22938}" dt="2022-05-19T18:00:16.827" v="591" actId="14100"/>
        <pc:sldMkLst>
          <pc:docMk/>
          <pc:sldMk cId="2626220058" sldId="268"/>
        </pc:sldMkLst>
        <pc:spChg chg="del">
          <ac:chgData name="vinith domnic" userId="78bf6642df45af30" providerId="LiveId" clId="{69867378-5FBB-4920-9259-4A2FC4C22938}" dt="2022-05-19T17:12:29.748" v="177" actId="21"/>
          <ac:spMkLst>
            <pc:docMk/>
            <pc:sldMk cId="2626220058" sldId="268"/>
            <ac:spMk id="2" creationId="{EA322941-9EFF-52D3-4244-2150D65E5F05}"/>
          </ac:spMkLst>
        </pc:spChg>
        <pc:spChg chg="del">
          <ac:chgData name="vinith domnic" userId="78bf6642df45af30" providerId="LiveId" clId="{69867378-5FBB-4920-9259-4A2FC4C22938}" dt="2022-05-19T17:12:32.248" v="178" actId="21"/>
          <ac:spMkLst>
            <pc:docMk/>
            <pc:sldMk cId="2626220058" sldId="268"/>
            <ac:spMk id="3" creationId="{09E721CC-5C60-4BC6-C1CD-E33D5866DBFF}"/>
          </ac:spMkLst>
        </pc:spChg>
        <pc:spChg chg="add del mod">
          <ac:chgData name="vinith domnic" userId="78bf6642df45af30" providerId="LiveId" clId="{69867378-5FBB-4920-9259-4A2FC4C22938}" dt="2022-05-19T17:58:54.149" v="585" actId="21"/>
          <ac:spMkLst>
            <pc:docMk/>
            <pc:sldMk cId="2626220058" sldId="268"/>
            <ac:spMk id="12" creationId="{AE57CD79-AE6E-897B-3752-7F219496D33C}"/>
          </ac:spMkLst>
        </pc:spChg>
        <pc:spChg chg="add mod">
          <ac:chgData name="vinith domnic" userId="78bf6642df45af30" providerId="LiveId" clId="{69867378-5FBB-4920-9259-4A2FC4C22938}" dt="2022-05-19T17:59:56.368" v="589" actId="1076"/>
          <ac:spMkLst>
            <pc:docMk/>
            <pc:sldMk cId="2626220058" sldId="268"/>
            <ac:spMk id="13" creationId="{25EC6F6F-DE37-B4B2-9690-598504978A34}"/>
          </ac:spMkLst>
        </pc:spChg>
        <pc:picChg chg="add del mod">
          <ac:chgData name="vinith domnic" userId="78bf6642df45af30" providerId="LiveId" clId="{69867378-5FBB-4920-9259-4A2FC4C22938}" dt="2022-05-19T17:40:30.989" v="458" actId="21"/>
          <ac:picMkLst>
            <pc:docMk/>
            <pc:sldMk cId="2626220058" sldId="268"/>
            <ac:picMk id="4" creationId="{D81726E3-68A6-5AF8-F4E1-CC62C7C74FCA}"/>
          </ac:picMkLst>
        </pc:picChg>
        <pc:picChg chg="add del mod">
          <ac:chgData name="vinith domnic" userId="78bf6642df45af30" providerId="LiveId" clId="{69867378-5FBB-4920-9259-4A2FC4C22938}" dt="2022-05-19T17:26:00.166" v="304" actId="21"/>
          <ac:picMkLst>
            <pc:docMk/>
            <pc:sldMk cId="2626220058" sldId="268"/>
            <ac:picMk id="5" creationId="{C7EF5370-EEFA-4A8E-5B6C-5307068B5A72}"/>
          </ac:picMkLst>
        </pc:picChg>
        <pc:picChg chg="add del mod">
          <ac:chgData name="vinith domnic" userId="78bf6642df45af30" providerId="LiveId" clId="{69867378-5FBB-4920-9259-4A2FC4C22938}" dt="2022-05-19T17:42:38.016" v="480" actId="478"/>
          <ac:picMkLst>
            <pc:docMk/>
            <pc:sldMk cId="2626220058" sldId="268"/>
            <ac:picMk id="6" creationId="{8777706E-ED2D-7239-40A4-C9865B0B19C6}"/>
          </ac:picMkLst>
        </pc:picChg>
        <pc:picChg chg="add del mod">
          <ac:chgData name="vinith domnic" userId="78bf6642df45af30" providerId="LiveId" clId="{69867378-5FBB-4920-9259-4A2FC4C22938}" dt="2022-05-19T17:16:03.360" v="226" actId="21"/>
          <ac:picMkLst>
            <pc:docMk/>
            <pc:sldMk cId="2626220058" sldId="268"/>
            <ac:picMk id="7" creationId="{6576A890-3D5A-E95E-53B3-1DB87C2A9FCC}"/>
          </ac:picMkLst>
        </pc:picChg>
        <pc:picChg chg="add del mod">
          <ac:chgData name="vinith domnic" userId="78bf6642df45af30" providerId="LiveId" clId="{69867378-5FBB-4920-9259-4A2FC4C22938}" dt="2022-05-19T17:42:38.517" v="481" actId="478"/>
          <ac:picMkLst>
            <pc:docMk/>
            <pc:sldMk cId="2626220058" sldId="268"/>
            <ac:picMk id="8" creationId="{8E1355A0-6ACF-60B9-771E-CD663DBE33D5}"/>
          </ac:picMkLst>
        </pc:picChg>
        <pc:picChg chg="add del mod">
          <ac:chgData name="vinith domnic" userId="78bf6642df45af30" providerId="LiveId" clId="{69867378-5FBB-4920-9259-4A2FC4C22938}" dt="2022-05-19T17:42:39.235" v="482" actId="478"/>
          <ac:picMkLst>
            <pc:docMk/>
            <pc:sldMk cId="2626220058" sldId="268"/>
            <ac:picMk id="9" creationId="{F7DAA466-832E-4BE8-9232-D0D41908CC95}"/>
          </ac:picMkLst>
        </pc:picChg>
        <pc:picChg chg="add del mod">
          <ac:chgData name="vinith domnic" userId="78bf6642df45af30" providerId="LiveId" clId="{69867378-5FBB-4920-9259-4A2FC4C22938}" dt="2022-05-19T17:42:37.344" v="479" actId="478"/>
          <ac:picMkLst>
            <pc:docMk/>
            <pc:sldMk cId="2626220058" sldId="268"/>
            <ac:picMk id="10" creationId="{4144CC39-6F18-385F-E217-18695411E996}"/>
          </ac:picMkLst>
        </pc:picChg>
        <pc:picChg chg="add mod">
          <ac:chgData name="vinith domnic" userId="78bf6642df45af30" providerId="LiveId" clId="{69867378-5FBB-4920-9259-4A2FC4C22938}" dt="2022-05-19T18:00:16.827" v="591" actId="14100"/>
          <ac:picMkLst>
            <pc:docMk/>
            <pc:sldMk cId="2626220058" sldId="268"/>
            <ac:picMk id="14" creationId="{4CE77265-3749-BEB8-B412-3C7F5AFE0B64}"/>
          </ac:picMkLst>
        </pc:picChg>
      </pc:sldChg>
      <pc:sldChg chg="addSp delSp modSp new del mod">
        <pc:chgData name="vinith domnic" userId="78bf6642df45af30" providerId="LiveId" clId="{69867378-5FBB-4920-9259-4A2FC4C22938}" dt="2022-05-19T18:00:21.626" v="592" actId="47"/>
        <pc:sldMkLst>
          <pc:docMk/>
          <pc:sldMk cId="2130348208" sldId="269"/>
        </pc:sldMkLst>
        <pc:spChg chg="del">
          <ac:chgData name="vinith domnic" userId="78bf6642df45af30" providerId="LiveId" clId="{69867378-5FBB-4920-9259-4A2FC4C22938}" dt="2022-05-19T17:16:24.366" v="231" actId="21"/>
          <ac:spMkLst>
            <pc:docMk/>
            <pc:sldMk cId="2130348208" sldId="269"/>
            <ac:spMk id="2" creationId="{B8ECCC6B-0CB8-D537-9BE9-362D17601CBB}"/>
          </ac:spMkLst>
        </pc:spChg>
        <pc:spChg chg="del">
          <ac:chgData name="vinith domnic" userId="78bf6642df45af30" providerId="LiveId" clId="{69867378-5FBB-4920-9259-4A2FC4C22938}" dt="2022-05-19T17:16:11.300" v="227"/>
          <ac:spMkLst>
            <pc:docMk/>
            <pc:sldMk cId="2130348208" sldId="269"/>
            <ac:spMk id="3" creationId="{0EBF8DB9-6BF4-3353-F556-55620C5F58D6}"/>
          </ac:spMkLst>
        </pc:spChg>
        <pc:spChg chg="add del mod">
          <ac:chgData name="vinith domnic" userId="78bf6642df45af30" providerId="LiveId" clId="{69867378-5FBB-4920-9259-4A2FC4C22938}" dt="2022-05-19T17:35:50.863" v="407"/>
          <ac:spMkLst>
            <pc:docMk/>
            <pc:sldMk cId="2130348208" sldId="269"/>
            <ac:spMk id="7" creationId="{52279FD7-FA18-0044-E83E-79218F592E69}"/>
          </ac:spMkLst>
        </pc:spChg>
        <pc:spChg chg="add mod">
          <ac:chgData name="vinith domnic" userId="78bf6642df45af30" providerId="LiveId" clId="{69867378-5FBB-4920-9259-4A2FC4C22938}" dt="2022-05-19T17:42:41.017" v="484" actId="478"/>
          <ac:spMkLst>
            <pc:docMk/>
            <pc:sldMk cId="2130348208" sldId="269"/>
            <ac:spMk id="10" creationId="{E0467EC2-4589-63A0-C6F9-E5380EF330F2}"/>
          </ac:spMkLst>
        </pc:spChg>
        <pc:picChg chg="add del mod">
          <ac:chgData name="vinith domnic" userId="78bf6642df45af30" providerId="LiveId" clId="{69867378-5FBB-4920-9259-4A2FC4C22938}" dt="2022-05-19T17:35:34.623" v="402" actId="21"/>
          <ac:picMkLst>
            <pc:docMk/>
            <pc:sldMk cId="2130348208" sldId="269"/>
            <ac:picMk id="4" creationId="{5A4B7FDF-F234-217A-D15C-DBBB46AABD47}"/>
          </ac:picMkLst>
        </pc:picChg>
        <pc:picChg chg="add del mod">
          <ac:chgData name="vinith domnic" userId="78bf6642df45af30" providerId="LiveId" clId="{69867378-5FBB-4920-9259-4A2FC4C22938}" dt="2022-05-19T17:42:40.548" v="483" actId="478"/>
          <ac:picMkLst>
            <pc:docMk/>
            <pc:sldMk cId="2130348208" sldId="269"/>
            <ac:picMk id="5" creationId="{CF9D9F60-9863-14C1-4BBA-F5ECDE781573}"/>
          </ac:picMkLst>
        </pc:picChg>
        <pc:picChg chg="add del mod">
          <ac:chgData name="vinith domnic" userId="78bf6642df45af30" providerId="LiveId" clId="{69867378-5FBB-4920-9259-4A2FC4C22938}" dt="2022-05-19T17:42:41.017" v="484" actId="478"/>
          <ac:picMkLst>
            <pc:docMk/>
            <pc:sldMk cId="2130348208" sldId="269"/>
            <ac:picMk id="8" creationId="{B4DE5AE7-7D0A-B4D9-AFBE-2CFA05C0A8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7231-B214-1681-EA30-4CD27A00D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6796D2-ACCF-0AFE-B636-24EB7C098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6C8834-925F-B635-F13A-9C3C1C803C10}"/>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5" name="Footer Placeholder 4">
            <a:extLst>
              <a:ext uri="{FF2B5EF4-FFF2-40B4-BE49-F238E27FC236}">
                <a16:creationId xmlns:a16="http://schemas.microsoft.com/office/drawing/2014/main" id="{A8DE5665-7CC4-25D6-FAE4-8F5DC1D335E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E14998F-AA32-AC3C-9A48-A3E30E9DDF22}"/>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2002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0B11-FC19-AF68-C077-A8451D9304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FBF9B0-2AE6-F3F6-5B19-BF7F7C8B0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5F2AB-3627-2828-3EB0-6C6ABFD90E8A}"/>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5" name="Footer Placeholder 4">
            <a:extLst>
              <a:ext uri="{FF2B5EF4-FFF2-40B4-BE49-F238E27FC236}">
                <a16:creationId xmlns:a16="http://schemas.microsoft.com/office/drawing/2014/main" id="{F9210E5C-3771-64B3-2294-8E93BCE8B5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0EFDB4B-D157-B5B9-AA50-26C54139F480}"/>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240908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80012-A47F-27AF-E4A6-210C62CD5F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D0C4E6-5CF7-BC96-A4A1-AB9E7DCEB0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F2E459-3E9B-87E6-D4F1-7705E7E20140}"/>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5" name="Footer Placeholder 4">
            <a:extLst>
              <a:ext uri="{FF2B5EF4-FFF2-40B4-BE49-F238E27FC236}">
                <a16:creationId xmlns:a16="http://schemas.microsoft.com/office/drawing/2014/main" id="{BA09ACF9-8F3B-B40D-8926-98841F07BEB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006029-F858-FD90-8C10-521ED78262C6}"/>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299383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6787-8AD5-A36F-5C98-C2235CE7C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09092-63B7-4BFE-C2A4-87030E211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721D98-1DA8-1E25-3649-D66237A21529}"/>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5" name="Footer Placeholder 4">
            <a:extLst>
              <a:ext uri="{FF2B5EF4-FFF2-40B4-BE49-F238E27FC236}">
                <a16:creationId xmlns:a16="http://schemas.microsoft.com/office/drawing/2014/main" id="{564C4220-A636-1911-6233-64D6813531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728EC1-4529-3F19-3F64-108DA50A6222}"/>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25589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69A6-4287-E601-B3D7-D26CDC9B5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4A3E92-B798-69EE-2E19-B09E3A153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844F94-35D5-41BC-C195-C8582CC4D35A}"/>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5" name="Footer Placeholder 4">
            <a:extLst>
              <a:ext uri="{FF2B5EF4-FFF2-40B4-BE49-F238E27FC236}">
                <a16:creationId xmlns:a16="http://schemas.microsoft.com/office/drawing/2014/main" id="{7325DF70-DCF4-A0C1-758C-3859ECAEB2B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6FEC1E0-297C-8159-D4BF-F64097730721}"/>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131645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25E8-C76F-8049-719F-1BEEAA751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635DC-56B5-6F1F-E933-C03101089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9D59FD-932F-F90F-91A3-429AEA1AE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A0850F-01AD-991D-85D7-0BDD260A572A}"/>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6" name="Footer Placeholder 5">
            <a:extLst>
              <a:ext uri="{FF2B5EF4-FFF2-40B4-BE49-F238E27FC236}">
                <a16:creationId xmlns:a16="http://schemas.microsoft.com/office/drawing/2014/main" id="{DB36776C-AA46-B7DB-DA4D-7A3A2FDA5E8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8846B64-B422-D21D-8AD7-2D45A01FF04F}"/>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67425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EF47-2F0F-3747-69D6-D41DE47D21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B1BA2-EAAA-D158-40AC-07221DF58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87418-6440-3150-AD2B-E86EAF36BC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0085E-5F7C-CDF4-D550-73A692B1A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0F40A-78A5-4A2D-9C4F-2AFE17F50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614AB6-CA08-A314-28FB-E2EB74580445}"/>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8" name="Footer Placeholder 7">
            <a:extLst>
              <a:ext uri="{FF2B5EF4-FFF2-40B4-BE49-F238E27FC236}">
                <a16:creationId xmlns:a16="http://schemas.microsoft.com/office/drawing/2014/main" id="{EA1B50E6-934F-76E2-C719-F0C4B35EA9D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A23D0B2-5D6B-355F-C8A4-598D81A40863}"/>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1832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5DB1-B6E7-2A09-596F-80E8C70ADB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908B68-9731-FE59-A570-8631F1488679}"/>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4" name="Footer Placeholder 3">
            <a:extLst>
              <a:ext uri="{FF2B5EF4-FFF2-40B4-BE49-F238E27FC236}">
                <a16:creationId xmlns:a16="http://schemas.microsoft.com/office/drawing/2014/main" id="{C51B6448-CA4E-24C7-4A85-4F35D3000EF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7B49978-F833-AE55-4B29-8D621D28DF76}"/>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260444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E1026-6D6B-DB1C-D6B6-416A0F52A08B}"/>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3" name="Footer Placeholder 2">
            <a:extLst>
              <a:ext uri="{FF2B5EF4-FFF2-40B4-BE49-F238E27FC236}">
                <a16:creationId xmlns:a16="http://schemas.microsoft.com/office/drawing/2014/main" id="{48A69172-B6D8-9454-9E79-9AE4C24682D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57BF961-663A-76FC-0196-C02A935B1A8A}"/>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34057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1A1B-B8A0-4E9F-8255-C7EBB065B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719A61-0998-5637-B37A-C33C08339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06CB08-9D08-76C4-4923-0DB92F74C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961AF-EE12-2646-0927-2B56EDC5A947}"/>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6" name="Footer Placeholder 5">
            <a:extLst>
              <a:ext uri="{FF2B5EF4-FFF2-40B4-BE49-F238E27FC236}">
                <a16:creationId xmlns:a16="http://schemas.microsoft.com/office/drawing/2014/main" id="{002A1960-D6CA-3347-D63C-292F8B975C4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0043CF6-EF89-C5FD-89F1-93927511B4D8}"/>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128523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2137-82BD-4232-63AF-870B38457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4FD403-6227-61C1-4618-43F7D9CA2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A98857F-AF85-7861-3DC4-993788D0E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639C9-84FB-2DFB-49D2-D77F995BB7C8}"/>
              </a:ext>
            </a:extLst>
          </p:cNvPr>
          <p:cNvSpPr>
            <a:spLocks noGrp="1"/>
          </p:cNvSpPr>
          <p:nvPr>
            <p:ph type="dt" sz="half" idx="10"/>
          </p:nvPr>
        </p:nvSpPr>
        <p:spPr/>
        <p:txBody>
          <a:bodyPr/>
          <a:lstStyle/>
          <a:p>
            <a:fld id="{2EC7FDDD-FE47-4A32-AAC5-FC472ECCB504}" type="datetimeFigureOut">
              <a:rPr lang="en-IN" smtClean="0"/>
              <a:t>19-05-2022</a:t>
            </a:fld>
            <a:endParaRPr lang="en-IN" dirty="0"/>
          </a:p>
        </p:txBody>
      </p:sp>
      <p:sp>
        <p:nvSpPr>
          <p:cNvPr id="6" name="Footer Placeholder 5">
            <a:extLst>
              <a:ext uri="{FF2B5EF4-FFF2-40B4-BE49-F238E27FC236}">
                <a16:creationId xmlns:a16="http://schemas.microsoft.com/office/drawing/2014/main" id="{59D96A50-292E-5A53-1B3F-B43BD61AFB2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EFB5946-1C9E-FB87-9561-B963493F3477}"/>
              </a:ext>
            </a:extLst>
          </p:cNvPr>
          <p:cNvSpPr>
            <a:spLocks noGrp="1"/>
          </p:cNvSpPr>
          <p:nvPr>
            <p:ph type="sldNum" sz="quarter" idx="12"/>
          </p:nvPr>
        </p:nvSpPr>
        <p:spPr/>
        <p:txBody>
          <a:bodyPr/>
          <a:lstStyle/>
          <a:p>
            <a:fld id="{76F218FC-66F4-4F30-A50C-AFF20FFD071C}" type="slidenum">
              <a:rPr lang="en-IN" smtClean="0"/>
              <a:t>‹#›</a:t>
            </a:fld>
            <a:endParaRPr lang="en-IN" dirty="0"/>
          </a:p>
        </p:txBody>
      </p:sp>
    </p:spTree>
    <p:extLst>
      <p:ext uri="{BB962C8B-B14F-4D97-AF65-F5344CB8AC3E}">
        <p14:creationId xmlns:p14="http://schemas.microsoft.com/office/powerpoint/2010/main" val="115453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7EB1F-DEF0-6ED8-8FB3-D826D6FB5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6979D-025C-887F-9AE0-C66E71D1E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D6DB17-68D3-5C8A-3E82-ABDBC7BF3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7FDDD-FE47-4A32-AAC5-FC472ECCB504}" type="datetimeFigureOut">
              <a:rPr lang="en-IN" smtClean="0"/>
              <a:t>19-05-2022</a:t>
            </a:fld>
            <a:endParaRPr lang="en-IN" dirty="0"/>
          </a:p>
        </p:txBody>
      </p:sp>
      <p:sp>
        <p:nvSpPr>
          <p:cNvPr id="5" name="Footer Placeholder 4">
            <a:extLst>
              <a:ext uri="{FF2B5EF4-FFF2-40B4-BE49-F238E27FC236}">
                <a16:creationId xmlns:a16="http://schemas.microsoft.com/office/drawing/2014/main" id="{A2E264B1-5C65-EAC7-40FE-FFC3B8DA0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70FD24A-BD3E-8A83-04D8-04BE385EE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218FC-66F4-4F30-A50C-AFF20FFD071C}" type="slidenum">
              <a:rPr lang="en-IN" smtClean="0"/>
              <a:t>‹#›</a:t>
            </a:fld>
            <a:endParaRPr lang="en-IN" dirty="0"/>
          </a:p>
        </p:txBody>
      </p:sp>
    </p:spTree>
    <p:extLst>
      <p:ext uri="{BB962C8B-B14F-4D97-AF65-F5344CB8AC3E}">
        <p14:creationId xmlns:p14="http://schemas.microsoft.com/office/powerpoint/2010/main" val="224227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40AE-A18C-6638-47E2-31A15DC37FAA}"/>
              </a:ext>
            </a:extLst>
          </p:cNvPr>
          <p:cNvSpPr>
            <a:spLocks noGrp="1"/>
          </p:cNvSpPr>
          <p:nvPr>
            <p:ph type="ctrTitle"/>
          </p:nvPr>
        </p:nvSpPr>
        <p:spPr>
          <a:xfrm>
            <a:off x="286247" y="1122363"/>
            <a:ext cx="10381753" cy="477837"/>
          </a:xfrm>
        </p:spPr>
        <p:txBody>
          <a:bodyPr>
            <a:noAutofit/>
          </a:bodyPr>
          <a:lstStyle/>
          <a:p>
            <a:r>
              <a:rPr lang="en-IN" sz="3200" b="1" u="sng" dirty="0">
                <a:latin typeface="Times New Roman" panose="02020603050405020304" pitchFamily="18" charset="0"/>
                <a:cs typeface="Times New Roman" panose="02020603050405020304" pitchFamily="18" charset="0"/>
              </a:rPr>
              <a:t>Data Engineering Capstone Project-1 </a:t>
            </a:r>
          </a:p>
        </p:txBody>
      </p:sp>
      <p:sp>
        <p:nvSpPr>
          <p:cNvPr id="3" name="Subtitle 2">
            <a:extLst>
              <a:ext uri="{FF2B5EF4-FFF2-40B4-BE49-F238E27FC236}">
                <a16:creationId xmlns:a16="http://schemas.microsoft.com/office/drawing/2014/main" id="{D7FFCF01-57B1-DA14-4436-F59BE8DDFB3E}"/>
              </a:ext>
            </a:extLst>
          </p:cNvPr>
          <p:cNvSpPr>
            <a:spLocks noGrp="1"/>
          </p:cNvSpPr>
          <p:nvPr>
            <p:ph type="subTitle" idx="1"/>
          </p:nvPr>
        </p:nvSpPr>
        <p:spPr>
          <a:xfrm>
            <a:off x="628153" y="2107096"/>
            <a:ext cx="10039847" cy="3150704"/>
          </a:xfrm>
        </p:spPr>
        <p:txBody>
          <a:bodyPr>
            <a:normAutofit fontScale="92500" lnSpcReduction="20000"/>
          </a:bodyPr>
          <a:lstStyle/>
          <a:p>
            <a:pPr algn="l"/>
            <a:endParaRPr lang="en-US" sz="2000"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Introduction: </a:t>
            </a:r>
          </a:p>
          <a:p>
            <a:pPr algn="l"/>
            <a:endParaRPr lang="en-US" sz="2000" b="1" u="sng" dirty="0">
              <a:latin typeface="Times New Roman" panose="02020603050405020304" pitchFamily="18" charset="0"/>
              <a:cs typeface="Times New Roman" panose="02020603050405020304" pitchFamily="18" charset="0"/>
            </a:endParaRPr>
          </a:p>
          <a:p>
            <a:pPr algn="l">
              <a:lnSpc>
                <a:spcPct val="150000"/>
              </a:lnSpc>
            </a:pPr>
            <a:r>
              <a:rPr lang="en-US" sz="2000" dirty="0">
                <a:latin typeface="Times New Roman" panose="02020603050405020304" pitchFamily="18" charset="0"/>
                <a:cs typeface="Times New Roman" panose="02020603050405020304" pitchFamily="18" charset="0"/>
              </a:rPr>
              <a:t>In this project the major task is to analyse the data of the employee of one of the big corporation from 1980’s and 1995. We are given with six CSV files from that period. </a:t>
            </a:r>
            <a:r>
              <a:rPr lang="en-US" sz="1800" dirty="0">
                <a:latin typeface="Times New Roman" panose="02020603050405020304" pitchFamily="18" charset="0"/>
                <a:cs typeface="Times New Roman" panose="02020603050405020304" pitchFamily="18" charset="0"/>
              </a:rPr>
              <a:t>This project mainy emphasis on designing the tables to hold data in the CSVs, import the CSVs into MYSQL database, import to HDFS/Hive using sqoop commands and creating in hive/impala importing data from MYSQL database and performing EDA(Exploratory Data Analysis) and perform analysis using PYSpark and to build a spark ML model and create end to end pipeline. </a:t>
            </a:r>
          </a:p>
        </p:txBody>
      </p:sp>
    </p:spTree>
    <p:extLst>
      <p:ext uri="{BB962C8B-B14F-4D97-AF65-F5344CB8AC3E}">
        <p14:creationId xmlns:p14="http://schemas.microsoft.com/office/powerpoint/2010/main" val="113804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53820E-6065-8427-B85E-1F40801D2225}"/>
              </a:ext>
            </a:extLst>
          </p:cNvPr>
          <p:cNvSpPr txBox="1"/>
          <p:nvPr/>
        </p:nvSpPr>
        <p:spPr>
          <a:xfrm>
            <a:off x="143123" y="127221"/>
            <a:ext cx="8706679" cy="369332"/>
          </a:xfrm>
          <a:prstGeom prst="rect">
            <a:avLst/>
          </a:prstGeom>
          <a:noFill/>
        </p:spPr>
        <p:txBody>
          <a:bodyPr wrap="square" rtlCol="0">
            <a:spAutoFit/>
          </a:bodyPr>
          <a:lstStyle/>
          <a:p>
            <a:r>
              <a:rPr lang="en-US" dirty="0"/>
              <a:t>A list showing employee number, last name, first name, sex, and salary for each employee1</a:t>
            </a:r>
            <a:endParaRPr lang="en-IN" dirty="0"/>
          </a:p>
        </p:txBody>
      </p:sp>
      <p:pic>
        <p:nvPicPr>
          <p:cNvPr id="7" name="Picture 6">
            <a:extLst>
              <a:ext uri="{FF2B5EF4-FFF2-40B4-BE49-F238E27FC236}">
                <a16:creationId xmlns:a16="http://schemas.microsoft.com/office/drawing/2014/main" id="{A736671C-7ECF-F7FD-E003-B407525E05F6}"/>
              </a:ext>
            </a:extLst>
          </p:cNvPr>
          <p:cNvPicPr>
            <a:picLocks noChangeAspect="1"/>
          </p:cNvPicPr>
          <p:nvPr/>
        </p:nvPicPr>
        <p:blipFill>
          <a:blip r:embed="rId2"/>
          <a:stretch>
            <a:fillRect/>
          </a:stretch>
        </p:blipFill>
        <p:spPr>
          <a:xfrm>
            <a:off x="994162" y="496553"/>
            <a:ext cx="6273082" cy="972212"/>
          </a:xfrm>
          <a:prstGeom prst="rect">
            <a:avLst/>
          </a:prstGeom>
        </p:spPr>
      </p:pic>
      <p:sp>
        <p:nvSpPr>
          <p:cNvPr id="9" name="TextBox 8">
            <a:extLst>
              <a:ext uri="{FF2B5EF4-FFF2-40B4-BE49-F238E27FC236}">
                <a16:creationId xmlns:a16="http://schemas.microsoft.com/office/drawing/2014/main" id="{5CDB11C5-ED8D-ABF8-A64E-D9DB119B9581}"/>
              </a:ext>
            </a:extLst>
          </p:cNvPr>
          <p:cNvSpPr txBox="1"/>
          <p:nvPr/>
        </p:nvSpPr>
        <p:spPr>
          <a:xfrm>
            <a:off x="143123" y="1590261"/>
            <a:ext cx="11712272" cy="369332"/>
          </a:xfrm>
          <a:prstGeom prst="rect">
            <a:avLst/>
          </a:prstGeom>
          <a:noFill/>
        </p:spPr>
        <p:txBody>
          <a:bodyPr wrap="square" rtlCol="0">
            <a:spAutoFit/>
          </a:bodyPr>
          <a:lstStyle/>
          <a:p>
            <a:r>
              <a:rPr lang="en-US" dirty="0"/>
              <a:t>A list showing first name, last name, and sex for employees whose first name is "Hercules" and last names begin with "B.“ </a:t>
            </a:r>
            <a:endParaRPr lang="en-IN" dirty="0"/>
          </a:p>
        </p:txBody>
      </p:sp>
      <p:pic>
        <p:nvPicPr>
          <p:cNvPr id="10" name="Picture 9">
            <a:extLst>
              <a:ext uri="{FF2B5EF4-FFF2-40B4-BE49-F238E27FC236}">
                <a16:creationId xmlns:a16="http://schemas.microsoft.com/office/drawing/2014/main" id="{30F46146-8345-6019-F9E3-8A36ED781964}"/>
              </a:ext>
            </a:extLst>
          </p:cNvPr>
          <p:cNvPicPr>
            <a:picLocks noChangeAspect="1"/>
          </p:cNvPicPr>
          <p:nvPr/>
        </p:nvPicPr>
        <p:blipFill>
          <a:blip r:embed="rId3"/>
          <a:stretch>
            <a:fillRect/>
          </a:stretch>
        </p:blipFill>
        <p:spPr>
          <a:xfrm>
            <a:off x="461175" y="2081089"/>
            <a:ext cx="9005598" cy="2984670"/>
          </a:xfrm>
          <a:prstGeom prst="rect">
            <a:avLst/>
          </a:prstGeom>
        </p:spPr>
      </p:pic>
    </p:spTree>
    <p:extLst>
      <p:ext uri="{BB962C8B-B14F-4D97-AF65-F5344CB8AC3E}">
        <p14:creationId xmlns:p14="http://schemas.microsoft.com/office/powerpoint/2010/main" val="346243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CF880B4-E1FD-77BB-6DF3-F11F4443857F}"/>
              </a:ext>
            </a:extLst>
          </p:cNvPr>
          <p:cNvSpPr txBox="1"/>
          <p:nvPr/>
        </p:nvSpPr>
        <p:spPr>
          <a:xfrm>
            <a:off x="333954" y="198783"/>
            <a:ext cx="11858045" cy="307777"/>
          </a:xfrm>
          <a:prstGeom prst="rect">
            <a:avLst/>
          </a:prstGeom>
          <a:noFill/>
        </p:spPr>
        <p:txBody>
          <a:bodyPr wrap="square" rtlCol="0">
            <a:spAutoFit/>
          </a:bodyPr>
          <a:lstStyle/>
          <a:p>
            <a:r>
              <a:rPr lang="en-US" sz="1400" dirty="0"/>
              <a:t>A list showing the frequency count of employee last names, in descending order. ( i.e., how many employees share each last name</a:t>
            </a:r>
            <a:endParaRPr lang="en-IN" sz="1400" dirty="0"/>
          </a:p>
        </p:txBody>
      </p:sp>
      <p:pic>
        <p:nvPicPr>
          <p:cNvPr id="14" name="Picture 13">
            <a:extLst>
              <a:ext uri="{FF2B5EF4-FFF2-40B4-BE49-F238E27FC236}">
                <a16:creationId xmlns:a16="http://schemas.microsoft.com/office/drawing/2014/main" id="{6E6F14DD-E266-9E56-F4F3-EC06FE5AF356}"/>
              </a:ext>
            </a:extLst>
          </p:cNvPr>
          <p:cNvPicPr>
            <a:picLocks noChangeAspect="1"/>
          </p:cNvPicPr>
          <p:nvPr/>
        </p:nvPicPr>
        <p:blipFill>
          <a:blip r:embed="rId2"/>
          <a:stretch>
            <a:fillRect/>
          </a:stretch>
        </p:blipFill>
        <p:spPr>
          <a:xfrm>
            <a:off x="707666" y="662608"/>
            <a:ext cx="6969400" cy="2913335"/>
          </a:xfrm>
          <a:prstGeom prst="rect">
            <a:avLst/>
          </a:prstGeom>
        </p:spPr>
      </p:pic>
      <p:sp>
        <p:nvSpPr>
          <p:cNvPr id="15" name="TextBox 14">
            <a:extLst>
              <a:ext uri="{FF2B5EF4-FFF2-40B4-BE49-F238E27FC236}">
                <a16:creationId xmlns:a16="http://schemas.microsoft.com/office/drawing/2014/main" id="{5A94FBEF-B003-AB38-34E1-3F9C9E81517F}"/>
              </a:ext>
            </a:extLst>
          </p:cNvPr>
          <p:cNvSpPr txBox="1"/>
          <p:nvPr/>
        </p:nvSpPr>
        <p:spPr>
          <a:xfrm>
            <a:off x="159025" y="3629547"/>
            <a:ext cx="12032974" cy="369332"/>
          </a:xfrm>
          <a:prstGeom prst="rect">
            <a:avLst/>
          </a:prstGeom>
          <a:noFill/>
        </p:spPr>
        <p:txBody>
          <a:bodyPr wrap="square" rtlCol="0">
            <a:spAutoFit/>
          </a:bodyPr>
          <a:lstStyle/>
          <a:p>
            <a:r>
              <a:rPr lang="en-US" dirty="0"/>
              <a:t> </a:t>
            </a:r>
            <a:r>
              <a:rPr lang="en-US" sz="1400" dirty="0"/>
              <a:t>A list showing all employees in the Sales department, including their employee number, last name, first name, and department name</a:t>
            </a:r>
            <a:r>
              <a:rPr lang="en-US" dirty="0"/>
              <a:t>. </a:t>
            </a:r>
            <a:endParaRPr lang="en-IN" dirty="0"/>
          </a:p>
        </p:txBody>
      </p:sp>
      <p:pic>
        <p:nvPicPr>
          <p:cNvPr id="16" name="Picture 15">
            <a:extLst>
              <a:ext uri="{FF2B5EF4-FFF2-40B4-BE49-F238E27FC236}">
                <a16:creationId xmlns:a16="http://schemas.microsoft.com/office/drawing/2014/main" id="{2C574176-13FE-5F0A-4AA5-73A7D89E033A}"/>
              </a:ext>
            </a:extLst>
          </p:cNvPr>
          <p:cNvPicPr>
            <a:picLocks noChangeAspect="1"/>
          </p:cNvPicPr>
          <p:nvPr/>
        </p:nvPicPr>
        <p:blipFill>
          <a:blip r:embed="rId3"/>
          <a:stretch>
            <a:fillRect/>
          </a:stretch>
        </p:blipFill>
        <p:spPr>
          <a:xfrm>
            <a:off x="333954" y="4112513"/>
            <a:ext cx="10403204" cy="2546704"/>
          </a:xfrm>
          <a:prstGeom prst="rect">
            <a:avLst/>
          </a:prstGeom>
        </p:spPr>
      </p:pic>
    </p:spTree>
    <p:extLst>
      <p:ext uri="{BB962C8B-B14F-4D97-AF65-F5344CB8AC3E}">
        <p14:creationId xmlns:p14="http://schemas.microsoft.com/office/powerpoint/2010/main" val="26491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5EC6F6F-DE37-B4B2-9690-598504978A34}"/>
              </a:ext>
            </a:extLst>
          </p:cNvPr>
          <p:cNvSpPr txBox="1"/>
          <p:nvPr/>
        </p:nvSpPr>
        <p:spPr>
          <a:xfrm>
            <a:off x="0" y="294198"/>
            <a:ext cx="11831541" cy="646331"/>
          </a:xfrm>
          <a:prstGeom prst="rect">
            <a:avLst/>
          </a:prstGeom>
          <a:noFill/>
        </p:spPr>
        <p:txBody>
          <a:bodyPr wrap="square" rtlCol="0">
            <a:spAutoFit/>
          </a:bodyPr>
          <a:lstStyle/>
          <a:p>
            <a:r>
              <a:rPr lang="en-US" dirty="0"/>
              <a:t>.A list showing the department of each employee with the following information: employee number, last name, first name, and department </a:t>
            </a:r>
            <a:r>
              <a:rPr lang="en-US" dirty="0" err="1"/>
              <a:t>nam</a:t>
            </a:r>
            <a:endParaRPr lang="en-IN" dirty="0"/>
          </a:p>
        </p:txBody>
      </p:sp>
      <p:pic>
        <p:nvPicPr>
          <p:cNvPr id="14" name="Picture 13">
            <a:extLst>
              <a:ext uri="{FF2B5EF4-FFF2-40B4-BE49-F238E27FC236}">
                <a16:creationId xmlns:a16="http://schemas.microsoft.com/office/drawing/2014/main" id="{4CE77265-3749-BEB8-B412-3C7F5AFE0B64}"/>
              </a:ext>
            </a:extLst>
          </p:cNvPr>
          <p:cNvPicPr>
            <a:picLocks noChangeAspect="1"/>
          </p:cNvPicPr>
          <p:nvPr/>
        </p:nvPicPr>
        <p:blipFill>
          <a:blip r:embed="rId2"/>
          <a:stretch>
            <a:fillRect/>
          </a:stretch>
        </p:blipFill>
        <p:spPr>
          <a:xfrm>
            <a:off x="421419" y="1971675"/>
            <a:ext cx="11627706" cy="2846462"/>
          </a:xfrm>
          <a:prstGeom prst="rect">
            <a:avLst/>
          </a:prstGeom>
        </p:spPr>
      </p:pic>
    </p:spTree>
    <p:extLst>
      <p:ext uri="{BB962C8B-B14F-4D97-AF65-F5344CB8AC3E}">
        <p14:creationId xmlns:p14="http://schemas.microsoft.com/office/powerpoint/2010/main" val="262622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A8DE2-4E3A-F924-E6DB-04C79BBE44C1}"/>
              </a:ext>
            </a:extLst>
          </p:cNvPr>
          <p:cNvSpPr>
            <a:spLocks noGrp="1"/>
          </p:cNvSpPr>
          <p:nvPr>
            <p:ph type="title"/>
          </p:nvPr>
        </p:nvSpPr>
        <p:spPr>
          <a:xfrm>
            <a:off x="962108" y="365126"/>
            <a:ext cx="10391692" cy="581080"/>
          </a:xfrm>
        </p:spPr>
        <p:txBody>
          <a:bodyPr>
            <a:normAutofit/>
          </a:bodyPr>
          <a:lstStyle/>
          <a:p>
            <a:r>
              <a:rPr lang="en-IN" sz="2000" b="1" u="sng" dirty="0">
                <a:latin typeface="Times New Roman" panose="02020603050405020304" pitchFamily="18" charset="0"/>
                <a:cs typeface="Times New Roman" panose="02020603050405020304" pitchFamily="18" charset="0"/>
              </a:rPr>
              <a:t>CHALANGES FACED:</a:t>
            </a:r>
          </a:p>
        </p:txBody>
      </p:sp>
      <p:sp>
        <p:nvSpPr>
          <p:cNvPr id="3" name="Content Placeholder 2">
            <a:extLst>
              <a:ext uri="{FF2B5EF4-FFF2-40B4-BE49-F238E27FC236}">
                <a16:creationId xmlns:a16="http://schemas.microsoft.com/office/drawing/2014/main" id="{3E9D9BEA-EEF0-24CC-E3A6-4C2F9CF37483}"/>
              </a:ext>
            </a:extLst>
          </p:cNvPr>
          <p:cNvSpPr>
            <a:spLocks noGrp="1"/>
          </p:cNvSpPr>
          <p:nvPr>
            <p:ph idx="1"/>
          </p:nvPr>
        </p:nvSpPr>
        <p:spPr>
          <a:xfrm>
            <a:off x="838200" y="1491670"/>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1.Choosing Data Formats, Schemas, and Development Frameworks</a:t>
            </a:r>
          </a:p>
          <a:p>
            <a:pPr marL="0" indent="0">
              <a:buNone/>
            </a:pPr>
            <a:r>
              <a:rPr lang="en-US" sz="2400" dirty="0">
                <a:latin typeface="Times New Roman" panose="02020603050405020304" pitchFamily="18" charset="0"/>
                <a:cs typeface="Times New Roman" panose="02020603050405020304" pitchFamily="18" charset="0"/>
              </a:rPr>
              <a:t>2.Unbounded Memory </a:t>
            </a:r>
            <a:r>
              <a:rPr lang="en-US" sz="2400" dirty="0" err="1">
                <a:latin typeface="Times New Roman" panose="02020603050405020304" pitchFamily="18" charset="0"/>
                <a:cs typeface="Times New Roman" panose="02020603050405020304" pitchFamily="18" charset="0"/>
              </a:rPr>
              <a:t>Requirements:While</a:t>
            </a:r>
            <a:r>
              <a:rPr lang="en-US" sz="2400" dirty="0">
                <a:latin typeface="Times New Roman" panose="02020603050405020304" pitchFamily="18" charset="0"/>
                <a:cs typeface="Times New Roman" panose="02020603050405020304" pitchFamily="18" charset="0"/>
              </a:rPr>
              <a:t> external memory algorithms for handling data sets larger than main memory, such algorithms are not well suited to data stream applications since they do not support continuous queries and are typically too slow for real-time response.</a:t>
            </a:r>
          </a:p>
          <a:p>
            <a:pPr marL="0" indent="0">
              <a:buNone/>
            </a:pPr>
            <a:r>
              <a:rPr lang="en-US" sz="2400" dirty="0">
                <a:latin typeface="Times New Roman" panose="02020603050405020304" pitchFamily="18" charset="0"/>
                <a:cs typeface="Times New Roman" panose="02020603050405020304" pitchFamily="18" charset="0"/>
              </a:rPr>
              <a:t>3.There is no subtract operation available in hive and thus we need to create two tables and perform left outer join on it with condition to accomplish the task.</a:t>
            </a:r>
          </a:p>
          <a:p>
            <a:pPr marL="0" indent="0">
              <a:buNone/>
            </a:pPr>
            <a:r>
              <a:rPr lang="en-US" sz="2400" dirty="0">
                <a:latin typeface="Times New Roman" panose="02020603050405020304" pitchFamily="18" charset="0"/>
                <a:cs typeface="Times New Roman" panose="02020603050405020304" pitchFamily="18" charset="0"/>
              </a:rPr>
              <a:t>4.Hive does not support update and delete operation on tables. Subqueries are not supported. The latency in the </a:t>
            </a:r>
            <a:r>
              <a:rPr lang="en-US" sz="2400" dirty="0" err="1">
                <a:latin typeface="Times New Roman" panose="02020603050405020304" pitchFamily="18" charset="0"/>
                <a:cs typeface="Times New Roman" panose="02020603050405020304" pitchFamily="18" charset="0"/>
              </a:rPr>
              <a:t>apache</a:t>
            </a:r>
            <a:r>
              <a:rPr lang="en-US" sz="2400" dirty="0">
                <a:latin typeface="Times New Roman" panose="02020603050405020304" pitchFamily="18" charset="0"/>
                <a:cs typeface="Times New Roman" panose="02020603050405020304" pitchFamily="18" charset="0"/>
              </a:rPr>
              <a:t> hive query is very high. Hive is not used for real-time data querying since it takes a while to produce a result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9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77E2-F084-D506-3E1D-103560004168}"/>
              </a:ext>
            </a:extLst>
          </p:cNvPr>
          <p:cNvSpPr>
            <a:spLocks noGrp="1"/>
          </p:cNvSpPr>
          <p:nvPr>
            <p:ph type="title"/>
          </p:nvPr>
        </p:nvSpPr>
        <p:spPr>
          <a:xfrm>
            <a:off x="838200" y="365125"/>
            <a:ext cx="10515600" cy="596983"/>
          </a:xfrm>
        </p:spPr>
        <p:txBody>
          <a:bodyPr>
            <a:normAutofit/>
          </a:bodyPr>
          <a:lstStyle/>
          <a:p>
            <a:r>
              <a:rPr lang="en-US" sz="2400" b="1" u="sng" dirty="0">
                <a:latin typeface="Times New Roman" panose="02020603050405020304" pitchFamily="18" charset="0"/>
                <a:cs typeface="Times New Roman" panose="02020603050405020304" pitchFamily="18" charset="0"/>
              </a:rPr>
              <a:t>DATA USED AND DESCRIPTION: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DD2F97-FA62-DE57-74D6-931AD4A45A22}"/>
              </a:ext>
            </a:extLst>
          </p:cNvPr>
          <p:cNvSpPr>
            <a:spLocks noGrp="1"/>
          </p:cNvSpPr>
          <p:nvPr>
            <p:ph idx="1"/>
          </p:nvPr>
        </p:nvSpPr>
        <p:spPr>
          <a:xfrm>
            <a:off x="838200" y="962108"/>
            <a:ext cx="10515600" cy="5335325"/>
          </a:xfrm>
        </p:spPr>
        <p:txBody>
          <a:bodyPr>
            <a:noAutofit/>
          </a:bodyPr>
          <a:lstStyle/>
          <a:p>
            <a:pPr>
              <a:lnSpc>
                <a:spcPct val="100000"/>
              </a:lnSpc>
            </a:pPr>
            <a:r>
              <a:rPr lang="en-US" sz="1400" b="1" u="sng" dirty="0">
                <a:latin typeface="Times New Roman" panose="02020603050405020304" pitchFamily="18" charset="0"/>
                <a:cs typeface="Times New Roman" panose="02020603050405020304" pitchFamily="18" charset="0"/>
              </a:rPr>
              <a:t>Titles (titles.csv):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title_id – Unique id of type of employee (designation id) – Character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Title – Designation – Character – Not Null </a:t>
            </a:r>
          </a:p>
          <a:p>
            <a:pPr>
              <a:lnSpc>
                <a:spcPct val="100000"/>
              </a:lnSpc>
            </a:pPr>
            <a:r>
              <a:rPr lang="en-US" sz="1400" b="1" u="sng" dirty="0">
                <a:latin typeface="Times New Roman" panose="02020603050405020304" pitchFamily="18" charset="0"/>
                <a:cs typeface="Times New Roman" panose="02020603050405020304" pitchFamily="18" charset="0"/>
              </a:rPr>
              <a:t>Employees (employees.csv)</a:t>
            </a:r>
            <a:r>
              <a:rPr lang="en-US" sz="1400" dirty="0">
                <a:latin typeface="Times New Roman" panose="02020603050405020304" pitchFamily="18" charset="0"/>
                <a:cs typeface="Times New Roman" panose="02020603050405020304" pitchFamily="18" charset="0"/>
              </a:rPr>
              <a:t>: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emp_no – Employee Id – Integer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emp_titles_id – designation id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birth_date – Date of Birth – Date Time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first_name – First Name – Character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last_name – Last Name – Character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sex – Gender – Character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hire_date – Employee Hire date –Date Time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no_of_projects – Number of projects worked on – Integer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Last_performance_rating – Last year performance rating – Character – Not Null </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left – Employee left the organization – Boolean – Not Null</a:t>
            </a:r>
          </a:p>
          <a:p>
            <a:pPr>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 Last_date - Last date of employment (Exit Date) – Date Time Data Description Data</a:t>
            </a:r>
          </a:p>
        </p:txBody>
      </p:sp>
    </p:spTree>
    <p:extLst>
      <p:ext uri="{BB962C8B-B14F-4D97-AF65-F5344CB8AC3E}">
        <p14:creationId xmlns:p14="http://schemas.microsoft.com/office/powerpoint/2010/main" val="351514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2819B-B32A-490D-5B73-9CA67BEFBF8E}"/>
              </a:ext>
            </a:extLst>
          </p:cNvPr>
          <p:cNvSpPr>
            <a:spLocks noGrp="1"/>
          </p:cNvSpPr>
          <p:nvPr>
            <p:ph idx="1"/>
          </p:nvPr>
        </p:nvSpPr>
        <p:spPr>
          <a:xfrm>
            <a:off x="707666" y="302149"/>
            <a:ext cx="10547405" cy="5510253"/>
          </a:xfrm>
        </p:spPr>
        <p:txBody>
          <a:bodyPr>
            <a:normAutofit fontScale="92500" lnSpcReduction="10000"/>
          </a:bodyPr>
          <a:lstStyle/>
          <a:p>
            <a:pPr>
              <a:lnSpc>
                <a:spcPct val="100000"/>
              </a:lnSpc>
            </a:pPr>
            <a:r>
              <a:rPr lang="en-US" sz="1800" b="1" u="sng" dirty="0">
                <a:latin typeface="Times New Roman" panose="02020603050405020304" pitchFamily="18" charset="0"/>
                <a:cs typeface="Times New Roman" panose="02020603050405020304" pitchFamily="18" charset="0"/>
              </a:rPr>
              <a:t>Salaries (salaries.csv)</a:t>
            </a:r>
            <a:r>
              <a:rPr lang="en-US" sz="1800" dirty="0">
                <a:latin typeface="Times New Roman" panose="02020603050405020304" pitchFamily="18" charset="0"/>
                <a:cs typeface="Times New Roman" panose="02020603050405020304" pitchFamily="18" charset="0"/>
              </a:rPr>
              <a:t>: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emp_no – Employee id – Integer – Not Null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Salary – Employee’s Salary – Integer – Not Null</a:t>
            </a:r>
          </a:p>
          <a:p>
            <a:pPr marL="342900" indent="-342900">
              <a:lnSpc>
                <a:spcPct val="10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b="1" u="sng" dirty="0">
                <a:latin typeface="Times New Roman" panose="02020603050405020304" pitchFamily="18" charset="0"/>
                <a:cs typeface="Times New Roman" panose="02020603050405020304" pitchFamily="18" charset="0"/>
              </a:rPr>
              <a:t>Departments (departments.csv):</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dept_no - Unique id for each department – character – Not Null</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 dept_name – Department Name – Character – Not Null </a:t>
            </a:r>
          </a:p>
          <a:p>
            <a:pPr marL="342900" indent="-342900">
              <a:lnSpc>
                <a:spcPct val="10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b="1" u="sng" dirty="0">
                <a:latin typeface="Times New Roman" panose="02020603050405020304" pitchFamily="18" charset="0"/>
                <a:cs typeface="Times New Roman" panose="02020603050405020304" pitchFamily="18" charset="0"/>
              </a:rPr>
              <a:t>Department Managers (dept_manager.csv):</a:t>
            </a:r>
          </a:p>
          <a:p>
            <a:pPr marL="342900" indent="-342900">
              <a:lnSpc>
                <a:spcPct val="100000"/>
              </a:lnSpc>
              <a:buFont typeface="+mj-lt"/>
              <a:buAutoNum type="arabicPeriod"/>
            </a:pPr>
            <a:r>
              <a:rPr lang="en-US" sz="1800" b="1" u="sng"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dept_no - Unique id for each department – character – Not Null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emp_no – Employee number (head of the department ) – Integer – Not Null</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b="1" u="sng" dirty="0">
                <a:latin typeface="Times New Roman" panose="02020603050405020304" pitchFamily="18" charset="0"/>
                <a:cs typeface="Times New Roman" panose="02020603050405020304" pitchFamily="18" charset="0"/>
              </a:rPr>
              <a:t>Department Employees (dept_emp.csv)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emp_no – Employee id – Integer – Not Null </a:t>
            </a:r>
          </a:p>
          <a:p>
            <a:pPr marL="342900" indent="-342900">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dept_no - Unique id for each department – character – Not Null</a:t>
            </a:r>
          </a:p>
          <a:p>
            <a:pPr>
              <a:lnSpc>
                <a:spcPct val="100000"/>
              </a:lnSpc>
            </a:pPr>
            <a:endParaRPr lang="en-IN" sz="1800" dirty="0"/>
          </a:p>
        </p:txBody>
      </p:sp>
    </p:spTree>
    <p:extLst>
      <p:ext uri="{BB962C8B-B14F-4D97-AF65-F5344CB8AC3E}">
        <p14:creationId xmlns:p14="http://schemas.microsoft.com/office/powerpoint/2010/main" val="241358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1F15-71FE-7BCA-21C5-935A6BD8A8CE}"/>
              </a:ext>
            </a:extLst>
          </p:cNvPr>
          <p:cNvSpPr>
            <a:spLocks noGrp="1"/>
          </p:cNvSpPr>
          <p:nvPr>
            <p:ph type="title"/>
          </p:nvPr>
        </p:nvSpPr>
        <p:spPr>
          <a:xfrm>
            <a:off x="838199" y="365125"/>
            <a:ext cx="10603727" cy="581079"/>
          </a:xfrm>
        </p:spPr>
        <p:txBody>
          <a:bodyPr>
            <a:normAutofit/>
          </a:bodyPr>
          <a:lstStyle/>
          <a:p>
            <a:r>
              <a:rPr lang="en-US" sz="2400" b="1" u="sng" dirty="0">
                <a:latin typeface="Times New Roman" panose="02020603050405020304" pitchFamily="18" charset="0"/>
                <a:cs typeface="Times New Roman" panose="02020603050405020304" pitchFamily="18" charset="0"/>
              </a:rPr>
              <a:t>TECHNOLOGY STACK USED:</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D6C750-8683-BCF3-75DD-C6B0385268A9}"/>
              </a:ext>
            </a:extLst>
          </p:cNvPr>
          <p:cNvSpPr>
            <a:spLocks noGrp="1"/>
          </p:cNvSpPr>
          <p:nvPr>
            <p:ph idx="1"/>
          </p:nvPr>
        </p:nvSpPr>
        <p:spPr>
          <a:xfrm>
            <a:off x="838200" y="1264257"/>
            <a:ext cx="10515600" cy="5228616"/>
          </a:xfrm>
        </p:spPr>
        <p:txBody>
          <a:bodyPr>
            <a:normAutofit/>
          </a:bodyPr>
          <a:lstStyle/>
          <a:p>
            <a:r>
              <a:rPr lang="en-IN" sz="1800" b="1" u="sng" dirty="0">
                <a:latin typeface="Times New Roman" panose="02020603050405020304" pitchFamily="18" charset="0"/>
                <a:cs typeface="Times New Roman" panose="02020603050405020304" pitchFamily="18" charset="0"/>
              </a:rPr>
              <a:t>MySQL</a:t>
            </a:r>
            <a:r>
              <a:rPr lang="en-IN" sz="1800" dirty="0">
                <a:latin typeface="Times New Roman" panose="02020603050405020304" pitchFamily="18" charset="0"/>
                <a:cs typeface="Times New Roman" panose="02020603050405020304" pitchFamily="18" charset="0"/>
              </a:rPr>
              <a:t>: to create database.</a:t>
            </a:r>
          </a:p>
          <a:p>
            <a:r>
              <a:rPr lang="en-IN" sz="1800" b="1" u="sng" dirty="0">
                <a:latin typeface="Times New Roman" panose="02020603050405020304" pitchFamily="18" charset="0"/>
                <a:cs typeface="Times New Roman" panose="02020603050405020304" pitchFamily="18" charset="0"/>
              </a:rPr>
              <a:t>Linux Commands</a:t>
            </a:r>
            <a:r>
              <a:rPr lang="en-IN" sz="1800" dirty="0">
                <a:latin typeface="Times New Roman" panose="02020603050405020304" pitchFamily="18" charset="0"/>
                <a:cs typeface="Times New Roman" panose="02020603050405020304" pitchFamily="18" charset="0"/>
              </a:rPr>
              <a:t>: to perform ETL  ( Extract, Transfer, Load ).</a:t>
            </a:r>
          </a:p>
          <a:p>
            <a:r>
              <a:rPr lang="en-IN" sz="1800" b="1" u="sng" dirty="0">
                <a:latin typeface="Times New Roman" panose="02020603050405020304" pitchFamily="18" charset="0"/>
                <a:cs typeface="Times New Roman" panose="02020603050405020304" pitchFamily="18" charset="0"/>
              </a:rPr>
              <a:t>Sqoop</a:t>
            </a:r>
            <a:r>
              <a:rPr lang="en-IN" sz="1800" dirty="0">
                <a:latin typeface="Times New Roman" panose="02020603050405020304" pitchFamily="18" charset="0"/>
                <a:cs typeface="Times New Roman" panose="02020603050405020304" pitchFamily="18" charset="0"/>
              </a:rPr>
              <a:t> : Transfer data from MySQL Server to HDFS/Hive) .</a:t>
            </a:r>
          </a:p>
          <a:p>
            <a:r>
              <a:rPr lang="en-IN" sz="1800" b="1" u="sng" dirty="0">
                <a:latin typeface="Times New Roman" panose="02020603050405020304" pitchFamily="18" charset="0"/>
                <a:cs typeface="Times New Roman" panose="02020603050405020304" pitchFamily="18" charset="0"/>
              </a:rPr>
              <a:t>HDFS</a:t>
            </a:r>
            <a:r>
              <a:rPr lang="en-IN" sz="1800" dirty="0">
                <a:latin typeface="Times New Roman" panose="02020603050405020304" pitchFamily="18" charset="0"/>
                <a:cs typeface="Times New Roman" panose="02020603050405020304" pitchFamily="18" charset="0"/>
              </a:rPr>
              <a:t> : to store the data. </a:t>
            </a:r>
          </a:p>
          <a:p>
            <a:r>
              <a:rPr lang="en-IN" sz="1800" b="1" u="sng" dirty="0">
                <a:latin typeface="Times New Roman" panose="02020603050405020304" pitchFamily="18" charset="0"/>
                <a:cs typeface="Times New Roman" panose="02020603050405020304" pitchFamily="18" charset="0"/>
              </a:rPr>
              <a:t>Hive </a:t>
            </a:r>
            <a:r>
              <a:rPr lang="en-IN" sz="1800" dirty="0">
                <a:latin typeface="Times New Roman" panose="02020603050405020304" pitchFamily="18" charset="0"/>
                <a:cs typeface="Times New Roman" panose="02020603050405020304" pitchFamily="18" charset="0"/>
              </a:rPr>
              <a:t>: to store and retrieve data.</a:t>
            </a:r>
          </a:p>
          <a:p>
            <a:r>
              <a:rPr lang="en-IN" sz="1800" b="1" u="sng" dirty="0">
                <a:latin typeface="Times New Roman" panose="02020603050405020304" pitchFamily="18" charset="0"/>
                <a:cs typeface="Times New Roman" panose="02020603050405020304" pitchFamily="18" charset="0"/>
              </a:rPr>
              <a:t>Impala</a:t>
            </a:r>
            <a:r>
              <a:rPr lang="en-IN" sz="1800" dirty="0">
                <a:latin typeface="Times New Roman" panose="02020603050405020304" pitchFamily="18" charset="0"/>
                <a:cs typeface="Times New Roman" panose="02020603050405020304" pitchFamily="18" charset="0"/>
              </a:rPr>
              <a:t> :to perform the EDA(Exploratory Data Analysis).</a:t>
            </a:r>
          </a:p>
          <a:p>
            <a:r>
              <a:rPr lang="en-IN" sz="1800" b="1" u="sng" dirty="0">
                <a:latin typeface="Times New Roman" panose="02020603050405020304" pitchFamily="18" charset="0"/>
                <a:cs typeface="Times New Roman" panose="02020603050405020304" pitchFamily="18" charset="0"/>
              </a:rPr>
              <a:t>SparkSQL</a:t>
            </a:r>
            <a:r>
              <a:rPr lang="en-IN" sz="1800" dirty="0">
                <a:latin typeface="Times New Roman" panose="02020603050405020304" pitchFamily="18" charset="0"/>
                <a:cs typeface="Times New Roman" panose="02020603050405020304" pitchFamily="18" charset="0"/>
              </a:rPr>
              <a:t>: to perform the EDA (Exploratory Data Analysis).</a:t>
            </a:r>
          </a:p>
          <a:p>
            <a:r>
              <a:rPr lang="en-IN" sz="1800" b="1" u="sng" dirty="0">
                <a:latin typeface="Times New Roman" panose="02020603050405020304" pitchFamily="18" charset="0"/>
                <a:cs typeface="Times New Roman" panose="02020603050405020304" pitchFamily="18" charset="0"/>
              </a:rPr>
              <a:t>SparkML</a:t>
            </a:r>
            <a:r>
              <a:rPr lang="en-IN" sz="1800" dirty="0">
                <a:latin typeface="Times New Roman" panose="02020603050405020304" pitchFamily="18" charset="0"/>
                <a:cs typeface="Times New Roman" panose="02020603050405020304" pitchFamily="18" charset="0"/>
              </a:rPr>
              <a:t>: to perform model building and creating pipeline.</a:t>
            </a:r>
          </a:p>
        </p:txBody>
      </p:sp>
    </p:spTree>
    <p:extLst>
      <p:ext uri="{BB962C8B-B14F-4D97-AF65-F5344CB8AC3E}">
        <p14:creationId xmlns:p14="http://schemas.microsoft.com/office/powerpoint/2010/main" val="88305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8C2A-24CB-1D88-3FC9-EA4C6845E738}"/>
              </a:ext>
            </a:extLst>
          </p:cNvPr>
          <p:cNvSpPr>
            <a:spLocks noGrp="1"/>
          </p:cNvSpPr>
          <p:nvPr>
            <p:ph type="title"/>
          </p:nvPr>
        </p:nvSpPr>
        <p:spPr>
          <a:xfrm>
            <a:off x="838200" y="365125"/>
            <a:ext cx="10515600" cy="636739"/>
          </a:xfrm>
        </p:spPr>
        <p:txBody>
          <a:bodyPr>
            <a:normAutofit/>
          </a:bodyPr>
          <a:lstStyle/>
          <a:p>
            <a:r>
              <a:rPr lang="en-US" sz="2800" b="1" u="sng" dirty="0">
                <a:latin typeface="Times New Roman" panose="02020603050405020304" pitchFamily="18" charset="0"/>
                <a:cs typeface="Times New Roman" panose="02020603050405020304" pitchFamily="18" charset="0"/>
              </a:rPr>
              <a:t>ER-DIAGRAM :</a:t>
            </a:r>
            <a:endParaRPr lang="en-IN" sz="28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14DEC2B-D9BF-0BEA-4674-770847F0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375" y="1001864"/>
            <a:ext cx="10408256" cy="5491011"/>
          </a:xfrm>
        </p:spPr>
      </p:pic>
    </p:spTree>
    <p:extLst>
      <p:ext uri="{BB962C8B-B14F-4D97-AF65-F5344CB8AC3E}">
        <p14:creationId xmlns:p14="http://schemas.microsoft.com/office/powerpoint/2010/main" val="330493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5C2E-DB9C-0CF6-969E-6418F60B5FD4}"/>
              </a:ext>
            </a:extLst>
          </p:cNvPr>
          <p:cNvSpPr>
            <a:spLocks noGrp="1"/>
          </p:cNvSpPr>
          <p:nvPr>
            <p:ph type="title"/>
          </p:nvPr>
        </p:nvSpPr>
        <p:spPr>
          <a:xfrm>
            <a:off x="838200" y="365125"/>
            <a:ext cx="10515600" cy="477713"/>
          </a:xfrm>
        </p:spPr>
        <p:txBody>
          <a:bodyPr>
            <a:normAutofit/>
          </a:bodyPr>
          <a:lstStyle/>
          <a:p>
            <a:r>
              <a:rPr lang="en-IN" sz="2000" b="1" u="sng" dirty="0">
                <a:latin typeface="Times New Roman" panose="02020603050405020304" pitchFamily="18" charset="0"/>
                <a:cs typeface="Times New Roman" panose="02020603050405020304" pitchFamily="18" charset="0"/>
              </a:rPr>
              <a:t>OUTPUTS:</a:t>
            </a:r>
          </a:p>
        </p:txBody>
      </p:sp>
      <p:sp>
        <p:nvSpPr>
          <p:cNvPr id="68" name="AutoShape 2">
            <a:extLst>
              <a:ext uri="{FF2B5EF4-FFF2-40B4-BE49-F238E27FC236}">
                <a16:creationId xmlns:a16="http://schemas.microsoft.com/office/drawing/2014/main" id="{2C845809-EC65-C3A7-69F9-FE750ED2DC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TextBox 68">
            <a:extLst>
              <a:ext uri="{FF2B5EF4-FFF2-40B4-BE49-F238E27FC236}">
                <a16:creationId xmlns:a16="http://schemas.microsoft.com/office/drawing/2014/main" id="{F7E49EA4-9455-7E10-1888-28C6E6A9012C}"/>
              </a:ext>
            </a:extLst>
          </p:cNvPr>
          <p:cNvSpPr txBox="1"/>
          <p:nvPr/>
        </p:nvSpPr>
        <p:spPr>
          <a:xfrm>
            <a:off x="1447136" y="842838"/>
            <a:ext cx="1908313"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to read employee data</a:t>
            </a:r>
          </a:p>
        </p:txBody>
      </p:sp>
      <p:pic>
        <p:nvPicPr>
          <p:cNvPr id="71" name="Picture 70">
            <a:extLst>
              <a:ext uri="{FF2B5EF4-FFF2-40B4-BE49-F238E27FC236}">
                <a16:creationId xmlns:a16="http://schemas.microsoft.com/office/drawing/2014/main" id="{DC0E987D-EFD3-B904-F367-5FC8C0242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5288"/>
            <a:ext cx="7964557" cy="2336823"/>
          </a:xfrm>
          <a:prstGeom prst="rect">
            <a:avLst/>
          </a:prstGeom>
        </p:spPr>
      </p:pic>
      <p:pic>
        <p:nvPicPr>
          <p:cNvPr id="72" name="Picture 71">
            <a:extLst>
              <a:ext uri="{FF2B5EF4-FFF2-40B4-BE49-F238E27FC236}">
                <a16:creationId xmlns:a16="http://schemas.microsoft.com/office/drawing/2014/main" id="{8BFCAA14-E21D-F8A6-B144-82659EBE0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250782"/>
            <a:ext cx="7964557" cy="2494351"/>
          </a:xfrm>
          <a:prstGeom prst="rect">
            <a:avLst/>
          </a:prstGeom>
        </p:spPr>
      </p:pic>
      <p:sp>
        <p:nvSpPr>
          <p:cNvPr id="75" name="TextBox 74">
            <a:extLst>
              <a:ext uri="{FF2B5EF4-FFF2-40B4-BE49-F238E27FC236}">
                <a16:creationId xmlns:a16="http://schemas.microsoft.com/office/drawing/2014/main" id="{993320C6-1E05-F10D-A190-A19AA1164E22}"/>
              </a:ext>
            </a:extLst>
          </p:cNvPr>
          <p:cNvSpPr txBox="1"/>
          <p:nvPr/>
        </p:nvSpPr>
        <p:spPr>
          <a:xfrm>
            <a:off x="838200" y="3803151"/>
            <a:ext cx="1908313"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to read department data</a:t>
            </a:r>
          </a:p>
        </p:txBody>
      </p:sp>
    </p:spTree>
    <p:extLst>
      <p:ext uri="{BB962C8B-B14F-4D97-AF65-F5344CB8AC3E}">
        <p14:creationId xmlns:p14="http://schemas.microsoft.com/office/powerpoint/2010/main" val="115616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8C98C93-D721-C017-62FE-66F886EA773B}"/>
              </a:ext>
            </a:extLst>
          </p:cNvPr>
          <p:cNvPicPr>
            <a:picLocks noChangeAspect="1"/>
          </p:cNvPicPr>
          <p:nvPr/>
        </p:nvPicPr>
        <p:blipFill>
          <a:blip r:embed="rId2"/>
          <a:stretch>
            <a:fillRect/>
          </a:stretch>
        </p:blipFill>
        <p:spPr>
          <a:xfrm>
            <a:off x="119577" y="476256"/>
            <a:ext cx="8199831" cy="2402032"/>
          </a:xfrm>
          <a:prstGeom prst="rect">
            <a:avLst/>
          </a:prstGeom>
        </p:spPr>
      </p:pic>
      <p:sp>
        <p:nvSpPr>
          <p:cNvPr id="11" name="TextBox 10">
            <a:extLst>
              <a:ext uri="{FF2B5EF4-FFF2-40B4-BE49-F238E27FC236}">
                <a16:creationId xmlns:a16="http://schemas.microsoft.com/office/drawing/2014/main" id="{992C0614-1A0C-E55F-88EF-1F7F8E94AFF3}"/>
              </a:ext>
            </a:extLst>
          </p:cNvPr>
          <p:cNvSpPr txBox="1"/>
          <p:nvPr/>
        </p:nvSpPr>
        <p:spPr>
          <a:xfrm>
            <a:off x="214686" y="171060"/>
            <a:ext cx="2663687"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for department employee:</a:t>
            </a:r>
          </a:p>
        </p:txBody>
      </p:sp>
      <p:pic>
        <p:nvPicPr>
          <p:cNvPr id="12" name="Content Placeholder 3">
            <a:extLst>
              <a:ext uri="{FF2B5EF4-FFF2-40B4-BE49-F238E27FC236}">
                <a16:creationId xmlns:a16="http://schemas.microsoft.com/office/drawing/2014/main" id="{94FA81A5-DFD4-CAB3-EE40-2617897AA2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620" y="3385353"/>
            <a:ext cx="8241056" cy="2832567"/>
          </a:xfrm>
          <a:prstGeom prst="rect">
            <a:avLst/>
          </a:prstGeom>
        </p:spPr>
      </p:pic>
      <p:sp>
        <p:nvSpPr>
          <p:cNvPr id="14" name="TextBox 13">
            <a:extLst>
              <a:ext uri="{FF2B5EF4-FFF2-40B4-BE49-F238E27FC236}">
                <a16:creationId xmlns:a16="http://schemas.microsoft.com/office/drawing/2014/main" id="{7748496A-C3BC-B3BE-D289-D46C60526E9D}"/>
              </a:ext>
            </a:extLst>
          </p:cNvPr>
          <p:cNvSpPr txBox="1"/>
          <p:nvPr/>
        </p:nvSpPr>
        <p:spPr>
          <a:xfrm>
            <a:off x="286247" y="2992346"/>
            <a:ext cx="2663687" cy="246221"/>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Code for salary table:</a:t>
            </a:r>
          </a:p>
        </p:txBody>
      </p:sp>
    </p:spTree>
    <p:extLst>
      <p:ext uri="{BB962C8B-B14F-4D97-AF65-F5344CB8AC3E}">
        <p14:creationId xmlns:p14="http://schemas.microsoft.com/office/powerpoint/2010/main" val="187999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2DCC983-2F00-3F4A-63B5-D90D3853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1" y="438847"/>
            <a:ext cx="3910791" cy="2748123"/>
          </a:xfrm>
          <a:prstGeom prst="rect">
            <a:avLst/>
          </a:prstGeom>
        </p:spPr>
      </p:pic>
      <p:sp>
        <p:nvSpPr>
          <p:cNvPr id="14" name="TextBox 13">
            <a:extLst>
              <a:ext uri="{FF2B5EF4-FFF2-40B4-BE49-F238E27FC236}">
                <a16:creationId xmlns:a16="http://schemas.microsoft.com/office/drawing/2014/main" id="{AFAEFB27-B432-A42E-0A40-053EA0920102}"/>
              </a:ext>
            </a:extLst>
          </p:cNvPr>
          <p:cNvSpPr txBox="1"/>
          <p:nvPr/>
        </p:nvSpPr>
        <p:spPr>
          <a:xfrm>
            <a:off x="166521" y="69515"/>
            <a:ext cx="6432606" cy="369332"/>
          </a:xfrm>
          <a:prstGeom prst="rect">
            <a:avLst/>
          </a:prstGeom>
          <a:noFill/>
        </p:spPr>
        <p:txBody>
          <a:bodyPr wrap="square" rtlCol="0">
            <a:spAutoFit/>
          </a:bodyPr>
          <a:lstStyle/>
          <a:p>
            <a:r>
              <a:rPr lang="en-US" dirty="0"/>
              <a:t>Performed union operation to join dept and </a:t>
            </a:r>
            <a:r>
              <a:rPr lang="en-US" dirty="0" err="1"/>
              <a:t>dept_emp</a:t>
            </a:r>
            <a:r>
              <a:rPr lang="en-US" dirty="0"/>
              <a:t> table</a:t>
            </a:r>
            <a:endParaRPr lang="en-IN" dirty="0"/>
          </a:p>
        </p:txBody>
      </p:sp>
      <p:sp>
        <p:nvSpPr>
          <p:cNvPr id="15" name="TextBox 14">
            <a:extLst>
              <a:ext uri="{FF2B5EF4-FFF2-40B4-BE49-F238E27FC236}">
                <a16:creationId xmlns:a16="http://schemas.microsoft.com/office/drawing/2014/main" id="{7C772664-0E5A-E9C0-EC78-4BC98042DDB9}"/>
              </a:ext>
            </a:extLst>
          </p:cNvPr>
          <p:cNvSpPr txBox="1"/>
          <p:nvPr/>
        </p:nvSpPr>
        <p:spPr>
          <a:xfrm>
            <a:off x="166521" y="3294031"/>
            <a:ext cx="6791328" cy="369332"/>
          </a:xfrm>
          <a:prstGeom prst="rect">
            <a:avLst/>
          </a:prstGeom>
          <a:noFill/>
        </p:spPr>
        <p:txBody>
          <a:bodyPr wrap="square" rtlCol="0">
            <a:spAutoFit/>
          </a:bodyPr>
          <a:lstStyle/>
          <a:p>
            <a:r>
              <a:rPr lang="en-US" dirty="0"/>
              <a:t>Performed an Inner Join operation to join employee and salary table</a:t>
            </a:r>
            <a:endParaRPr lang="en-IN" dirty="0"/>
          </a:p>
        </p:txBody>
      </p:sp>
      <p:pic>
        <p:nvPicPr>
          <p:cNvPr id="16" name="Picture 15">
            <a:extLst>
              <a:ext uri="{FF2B5EF4-FFF2-40B4-BE49-F238E27FC236}">
                <a16:creationId xmlns:a16="http://schemas.microsoft.com/office/drawing/2014/main" id="{ED33B540-9BFB-6AA3-47EA-C22FEBE08011}"/>
              </a:ext>
            </a:extLst>
          </p:cNvPr>
          <p:cNvPicPr>
            <a:picLocks noChangeAspect="1"/>
          </p:cNvPicPr>
          <p:nvPr/>
        </p:nvPicPr>
        <p:blipFill>
          <a:blip r:embed="rId3"/>
          <a:stretch>
            <a:fillRect/>
          </a:stretch>
        </p:blipFill>
        <p:spPr>
          <a:xfrm>
            <a:off x="166521" y="3770424"/>
            <a:ext cx="7568819" cy="3018061"/>
          </a:xfrm>
          <a:prstGeom prst="rect">
            <a:avLst/>
          </a:prstGeom>
        </p:spPr>
      </p:pic>
    </p:spTree>
    <p:extLst>
      <p:ext uri="{BB962C8B-B14F-4D97-AF65-F5344CB8AC3E}">
        <p14:creationId xmlns:p14="http://schemas.microsoft.com/office/powerpoint/2010/main" val="284780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149B7D3D-A062-08D9-8104-72FFB458D776}"/>
              </a:ext>
            </a:extLst>
          </p:cNvPr>
          <p:cNvSpPr txBox="1"/>
          <p:nvPr/>
        </p:nvSpPr>
        <p:spPr>
          <a:xfrm>
            <a:off x="135172" y="0"/>
            <a:ext cx="7021002" cy="307777"/>
          </a:xfrm>
          <a:prstGeom prst="rect">
            <a:avLst/>
          </a:prstGeom>
          <a:noFill/>
        </p:spPr>
        <p:txBody>
          <a:bodyPr wrap="square" rtlCol="0">
            <a:spAutoFit/>
          </a:bodyPr>
          <a:lstStyle/>
          <a:p>
            <a:r>
              <a:rPr lang="en-US" sz="1400" dirty="0"/>
              <a:t>Performed an Inner Join operation to join dept and </a:t>
            </a:r>
            <a:r>
              <a:rPr lang="en-US" sz="1400" dirty="0" err="1"/>
              <a:t>dept_mang</a:t>
            </a:r>
            <a:r>
              <a:rPr lang="en-US" sz="1400" dirty="0"/>
              <a:t> table</a:t>
            </a:r>
            <a:endParaRPr lang="en-IN" sz="1400" dirty="0"/>
          </a:p>
        </p:txBody>
      </p:sp>
      <p:sp>
        <p:nvSpPr>
          <p:cNvPr id="27" name="AutoShape 2">
            <a:extLst>
              <a:ext uri="{FF2B5EF4-FFF2-40B4-BE49-F238E27FC236}">
                <a16:creationId xmlns:a16="http://schemas.microsoft.com/office/drawing/2014/main" id="{B199BA1F-A32E-B520-3B91-ED7A9F3699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8" name="Picture 27">
            <a:extLst>
              <a:ext uri="{FF2B5EF4-FFF2-40B4-BE49-F238E27FC236}">
                <a16:creationId xmlns:a16="http://schemas.microsoft.com/office/drawing/2014/main" id="{DD22DBE3-227D-FA9A-BAB9-A5F130998C6E}"/>
              </a:ext>
            </a:extLst>
          </p:cNvPr>
          <p:cNvPicPr>
            <a:picLocks noChangeAspect="1"/>
          </p:cNvPicPr>
          <p:nvPr/>
        </p:nvPicPr>
        <p:blipFill>
          <a:blip r:embed="rId2"/>
          <a:stretch>
            <a:fillRect/>
          </a:stretch>
        </p:blipFill>
        <p:spPr>
          <a:xfrm>
            <a:off x="246492" y="363437"/>
            <a:ext cx="6297432" cy="2720974"/>
          </a:xfrm>
          <a:prstGeom prst="rect">
            <a:avLst/>
          </a:prstGeom>
        </p:spPr>
      </p:pic>
      <p:pic>
        <p:nvPicPr>
          <p:cNvPr id="30" name="Picture 29">
            <a:extLst>
              <a:ext uri="{FF2B5EF4-FFF2-40B4-BE49-F238E27FC236}">
                <a16:creationId xmlns:a16="http://schemas.microsoft.com/office/drawing/2014/main" id="{377EE967-50E2-C237-04BD-560583174F15}"/>
              </a:ext>
            </a:extLst>
          </p:cNvPr>
          <p:cNvPicPr>
            <a:picLocks noChangeAspect="1"/>
          </p:cNvPicPr>
          <p:nvPr/>
        </p:nvPicPr>
        <p:blipFill>
          <a:blip r:embed="rId3"/>
          <a:stretch>
            <a:fillRect/>
          </a:stretch>
        </p:blipFill>
        <p:spPr>
          <a:xfrm>
            <a:off x="318051" y="3778977"/>
            <a:ext cx="7696863" cy="2849881"/>
          </a:xfrm>
          <a:prstGeom prst="rect">
            <a:avLst/>
          </a:prstGeom>
        </p:spPr>
      </p:pic>
      <p:sp>
        <p:nvSpPr>
          <p:cNvPr id="31" name="TextBox 30">
            <a:extLst>
              <a:ext uri="{FF2B5EF4-FFF2-40B4-BE49-F238E27FC236}">
                <a16:creationId xmlns:a16="http://schemas.microsoft.com/office/drawing/2014/main" id="{9CB3E97F-9650-80D9-254E-E91F21F7DD9C}"/>
              </a:ext>
            </a:extLst>
          </p:cNvPr>
          <p:cNvSpPr txBox="1"/>
          <p:nvPr/>
        </p:nvSpPr>
        <p:spPr>
          <a:xfrm>
            <a:off x="318051" y="3124831"/>
            <a:ext cx="11577098" cy="646331"/>
          </a:xfrm>
          <a:prstGeom prst="rect">
            <a:avLst/>
          </a:prstGeom>
          <a:noFill/>
        </p:spPr>
        <p:txBody>
          <a:bodyPr wrap="square" rtlCol="0">
            <a:spAutoFit/>
          </a:bodyPr>
          <a:lstStyle/>
          <a:p>
            <a:r>
              <a:rPr lang="en-US" dirty="0"/>
              <a:t>A list showing employee number, last name, first name, sex, and salary for each employee1. A list showing first name, last name, and hire date for employees who were hired in 1986. </a:t>
            </a:r>
            <a:endParaRPr lang="en-IN" dirty="0"/>
          </a:p>
        </p:txBody>
      </p:sp>
    </p:spTree>
    <p:extLst>
      <p:ext uri="{BB962C8B-B14F-4D97-AF65-F5344CB8AC3E}">
        <p14:creationId xmlns:p14="http://schemas.microsoft.com/office/powerpoint/2010/main" val="326706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879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Data Engineering Capstone Project-1 </vt:lpstr>
      <vt:lpstr>DATA USED AND DESCRIPTION:</vt:lpstr>
      <vt:lpstr>PowerPoint Presentation</vt:lpstr>
      <vt:lpstr>TECHNOLOGY STACK USED:</vt:lpstr>
      <vt:lpstr>ER-DIAGRAM :</vt:lpstr>
      <vt:lpstr>OUTPUTS:</vt:lpstr>
      <vt:lpstr>PowerPoint Presentation</vt:lpstr>
      <vt:lpstr>PowerPoint Presentation</vt:lpstr>
      <vt:lpstr>PowerPoint Presentation</vt:lpstr>
      <vt:lpstr>PowerPoint Presentation</vt:lpstr>
      <vt:lpstr>PowerPoint Presentation</vt:lpstr>
      <vt:lpstr>PowerPoint Presentation</vt:lpstr>
      <vt:lpstr>CHALANGES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Capstone Project-1 </dc:title>
  <dc:creator>vinith domnic</dc:creator>
  <cp:lastModifiedBy>vinith domnic</cp:lastModifiedBy>
  <cp:revision>1</cp:revision>
  <dcterms:created xsi:type="dcterms:W3CDTF">2022-05-19T15:14:39Z</dcterms:created>
  <dcterms:modified xsi:type="dcterms:W3CDTF">2022-05-19T18:01:28Z</dcterms:modified>
</cp:coreProperties>
</file>