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7" r:id="rId3"/>
  </p:sldMasterIdLst>
  <p:notesMasterIdLst>
    <p:notesMasterId r:id="rId5"/>
  </p:notesMasterIdLst>
  <p:sldIdLst>
    <p:sldId id="342" r:id="rId4"/>
    <p:sldId id="354" r:id="rId6"/>
    <p:sldId id="356" r:id="rId7"/>
    <p:sldId id="345" r:id="rId8"/>
    <p:sldId id="346" r:id="rId9"/>
    <p:sldId id="343" r:id="rId10"/>
    <p:sldId id="360" r:id="rId11"/>
    <p:sldId id="361" r:id="rId12"/>
    <p:sldId id="362" r:id="rId13"/>
    <p:sldId id="344" r:id="rId14"/>
    <p:sldId id="348" r:id="rId15"/>
    <p:sldId id="355" r:id="rId16"/>
    <p:sldId id="351" r:id="rId17"/>
    <p:sldId id="349" r:id="rId18"/>
    <p:sldId id="350" r:id="rId19"/>
    <p:sldId id="34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D77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83" autoAdjust="0"/>
    <p:restoredTop sz="93559" autoAdjust="0"/>
  </p:normalViewPr>
  <p:slideViewPr>
    <p:cSldViewPr snapToGrid="0">
      <p:cViewPr>
        <p:scale>
          <a:sx n="58" d="100"/>
          <a:sy n="58" d="100"/>
        </p:scale>
        <p:origin x="634"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F5E78B-FE7C-474B-AC91-ABC1B62969E2}"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50B4EB-D9F6-4F2F-973A-15D71B3F505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endParaRPr lang="en-US" dirty="0"/>
          </a:p>
        </p:txBody>
      </p:sp>
      <p:sp>
        <p:nvSpPr>
          <p:cNvPr id="4" name="Slide Number Placeholder 3"/>
          <p:cNvSpPr>
            <a:spLocks noGrp="1"/>
          </p:cNvSpPr>
          <p:nvPr>
            <p:ph type="sldNum" sz="quarter" idx="5"/>
          </p:nvPr>
        </p:nvSpPr>
        <p:spPr/>
        <p:txBody>
          <a:bodyPr/>
          <a:lstStyle/>
          <a:p>
            <a:fld id="{0A50B4EB-D9F6-4F2F-973A-15D71B3F5057}"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endParaRPr lang="en-US" dirty="0"/>
          </a:p>
        </p:txBody>
      </p:sp>
      <p:sp>
        <p:nvSpPr>
          <p:cNvPr id="4" name="Slide Number Placeholder 3"/>
          <p:cNvSpPr>
            <a:spLocks noGrp="1"/>
          </p:cNvSpPr>
          <p:nvPr>
            <p:ph type="sldNum" sz="quarter" idx="5"/>
          </p:nvPr>
        </p:nvSpPr>
        <p:spPr/>
        <p:txBody>
          <a:bodyPr/>
          <a:lstStyle/>
          <a:p>
            <a:fld id="{0A50B4EB-D9F6-4F2F-973A-15D71B3F5057}"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endParaRPr lang="en-US" dirty="0"/>
          </a:p>
        </p:txBody>
      </p:sp>
      <p:sp>
        <p:nvSpPr>
          <p:cNvPr id="4" name="Slide Number Placeholder 3"/>
          <p:cNvSpPr>
            <a:spLocks noGrp="1"/>
          </p:cNvSpPr>
          <p:nvPr>
            <p:ph type="sldNum" sz="quarter" idx="5"/>
          </p:nvPr>
        </p:nvSpPr>
        <p:spPr/>
        <p:txBody>
          <a:bodyPr/>
          <a:lstStyle/>
          <a:p>
            <a:fld id="{0A50B4EB-D9F6-4F2F-973A-15D71B3F5057}"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endParaRPr lang="en-US" dirty="0"/>
          </a:p>
        </p:txBody>
      </p:sp>
      <p:sp>
        <p:nvSpPr>
          <p:cNvPr id="4" name="Slide Number Placeholder 3"/>
          <p:cNvSpPr>
            <a:spLocks noGrp="1"/>
          </p:cNvSpPr>
          <p:nvPr>
            <p:ph type="sldNum" sz="quarter" idx="5"/>
          </p:nvPr>
        </p:nvSpPr>
        <p:spPr/>
        <p:txBody>
          <a:bodyPr/>
          <a:lstStyle/>
          <a:p>
            <a:fld id="{0A50B4EB-D9F6-4F2F-973A-15D71B3F5057}"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endParaRPr lang="en-US" dirty="0"/>
          </a:p>
        </p:txBody>
      </p:sp>
      <p:sp>
        <p:nvSpPr>
          <p:cNvPr id="4" name="Slide Number Placeholder 3"/>
          <p:cNvSpPr>
            <a:spLocks noGrp="1"/>
          </p:cNvSpPr>
          <p:nvPr>
            <p:ph type="sldNum" sz="quarter" idx="5"/>
          </p:nvPr>
        </p:nvSpPr>
        <p:spPr/>
        <p:txBody>
          <a:bodyPr/>
          <a:lstStyle/>
          <a:p>
            <a:fld id="{0A50B4EB-D9F6-4F2F-973A-15D71B3F5057}"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endParaRPr lang="en-US" dirty="0"/>
          </a:p>
        </p:txBody>
      </p:sp>
      <p:sp>
        <p:nvSpPr>
          <p:cNvPr id="4" name="Slide Number Placeholder 3"/>
          <p:cNvSpPr>
            <a:spLocks noGrp="1"/>
          </p:cNvSpPr>
          <p:nvPr>
            <p:ph type="sldNum" sz="quarter" idx="5"/>
          </p:nvPr>
        </p:nvSpPr>
        <p:spPr/>
        <p:txBody>
          <a:bodyPr/>
          <a:lstStyle/>
          <a:p>
            <a:fld id="{0A50B4EB-D9F6-4F2F-973A-15D71B3F5057}"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endParaRPr lang="en-US" dirty="0"/>
          </a:p>
        </p:txBody>
      </p:sp>
      <p:sp>
        <p:nvSpPr>
          <p:cNvPr id="4" name="Slide Number Placeholder 3"/>
          <p:cNvSpPr>
            <a:spLocks noGrp="1"/>
          </p:cNvSpPr>
          <p:nvPr>
            <p:ph type="sldNum" sz="quarter" idx="5"/>
          </p:nvPr>
        </p:nvSpPr>
        <p:spPr/>
        <p:txBody>
          <a:bodyPr/>
          <a:lstStyle/>
          <a:p>
            <a:fld id="{0A50B4EB-D9F6-4F2F-973A-15D71B3F5057}"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endParaRPr lang="en-US" dirty="0"/>
          </a:p>
        </p:txBody>
      </p:sp>
      <p:sp>
        <p:nvSpPr>
          <p:cNvPr id="4" name="Slide Number Placeholder 3"/>
          <p:cNvSpPr>
            <a:spLocks noGrp="1"/>
          </p:cNvSpPr>
          <p:nvPr>
            <p:ph type="sldNum" sz="quarter" idx="5"/>
          </p:nvPr>
        </p:nvSpPr>
        <p:spPr/>
        <p:txBody>
          <a:bodyPr/>
          <a:lstStyle/>
          <a:p>
            <a:fld id="{0A50B4EB-D9F6-4F2F-973A-15D71B3F5057}"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endParaRPr lang="en-US" dirty="0"/>
          </a:p>
        </p:txBody>
      </p:sp>
      <p:sp>
        <p:nvSpPr>
          <p:cNvPr id="4" name="Slide Number Placeholder 3"/>
          <p:cNvSpPr>
            <a:spLocks noGrp="1"/>
          </p:cNvSpPr>
          <p:nvPr>
            <p:ph type="sldNum" sz="quarter" idx="5"/>
          </p:nvPr>
        </p:nvSpPr>
        <p:spPr/>
        <p:txBody>
          <a:bodyPr/>
          <a:lstStyle/>
          <a:p>
            <a:fld id="{0A50B4EB-D9F6-4F2F-973A-15D71B3F5057}"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endParaRPr lang="en-US" dirty="0"/>
          </a:p>
        </p:txBody>
      </p:sp>
      <p:sp>
        <p:nvSpPr>
          <p:cNvPr id="4" name="Slide Number Placeholder 3"/>
          <p:cNvSpPr>
            <a:spLocks noGrp="1"/>
          </p:cNvSpPr>
          <p:nvPr>
            <p:ph type="sldNum" sz="quarter" idx="5"/>
          </p:nvPr>
        </p:nvSpPr>
        <p:spPr/>
        <p:txBody>
          <a:bodyPr/>
          <a:lstStyle/>
          <a:p>
            <a:fld id="{0A50B4EB-D9F6-4F2F-973A-15D71B3F5057}"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presentationgo.com/" TargetMode="Externa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18" name="Title 1"/>
          <p:cNvSpPr>
            <a:spLocks noGrp="1"/>
          </p:cNvSpPr>
          <p:nvPr>
            <p:ph type="ctrTitle"/>
          </p:nvPr>
        </p:nvSpPr>
        <p:spPr>
          <a:xfrm>
            <a:off x="2691715" y="1122363"/>
            <a:ext cx="6808570" cy="2387600"/>
          </a:xfrm>
        </p:spPr>
        <p:txBody>
          <a:bodyPr anchor="b"/>
          <a:lstStyle>
            <a:lvl1pPr algn="ctr">
              <a:defRPr sz="6000">
                <a:solidFill>
                  <a:schemeClr val="accent1">
                    <a:lumMod val="75000"/>
                  </a:schemeClr>
                </a:solidFill>
              </a:defRPr>
            </a:lvl1pPr>
          </a:lstStyle>
          <a:p>
            <a:r>
              <a:rPr lang="en-US"/>
              <a:t>Click to edit Master title style</a:t>
            </a:r>
            <a:endParaRPr lang="en-US" dirty="0"/>
          </a:p>
        </p:txBody>
      </p:sp>
      <p:sp>
        <p:nvSpPr>
          <p:cNvPr id="20" name="Subtitle 2"/>
          <p:cNvSpPr>
            <a:spLocks noGrp="1"/>
          </p:cNvSpPr>
          <p:nvPr>
            <p:ph type="subTitle" idx="1"/>
          </p:nvPr>
        </p:nvSpPr>
        <p:spPr>
          <a:xfrm>
            <a:off x="2691715" y="3875088"/>
            <a:ext cx="6808570" cy="13827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31" name="Group 30"/>
          <p:cNvGrpSpPr/>
          <p:nvPr userDrawn="1"/>
        </p:nvGrpSpPr>
        <p:grpSpPr>
          <a:xfrm>
            <a:off x="0" y="0"/>
            <a:ext cx="3204307" cy="6858000"/>
            <a:chOff x="0" y="0"/>
            <a:chExt cx="3204307" cy="6858000"/>
          </a:xfrm>
        </p:grpSpPr>
        <p:sp>
          <p:nvSpPr>
            <p:cNvPr id="12" name="Freeform: Shape 11"/>
            <p:cNvSpPr/>
            <p:nvPr userDrawn="1"/>
          </p:nvSpPr>
          <p:spPr>
            <a:xfrm>
              <a:off x="1" y="2"/>
              <a:ext cx="3204306" cy="4968909"/>
            </a:xfrm>
            <a:custGeom>
              <a:avLst/>
              <a:gdLst>
                <a:gd name="connsiteX0" fmla="*/ 0 w 3204306"/>
                <a:gd name="connsiteY0" fmla="*/ 0 h 4968909"/>
                <a:gd name="connsiteX1" fmla="*/ 3204306 w 3204306"/>
                <a:gd name="connsiteY1" fmla="*/ 0 h 4968909"/>
                <a:gd name="connsiteX2" fmla="*/ 0 w 3204306"/>
                <a:gd name="connsiteY2" fmla="*/ 4968909 h 4968909"/>
              </a:gdLst>
              <a:ahLst/>
              <a:cxnLst>
                <a:cxn ang="0">
                  <a:pos x="connsiteX0" y="connsiteY0"/>
                </a:cxn>
                <a:cxn ang="0">
                  <a:pos x="connsiteX1" y="connsiteY1"/>
                </a:cxn>
                <a:cxn ang="0">
                  <a:pos x="connsiteX2" y="connsiteY2"/>
                </a:cxn>
              </a:cxnLst>
              <a:rect l="l" t="t" r="r" b="b"/>
              <a:pathLst>
                <a:path w="3204306" h="4968909">
                  <a:moveTo>
                    <a:pt x="0" y="0"/>
                  </a:moveTo>
                  <a:lnTo>
                    <a:pt x="3204306" y="0"/>
                  </a:lnTo>
                  <a:lnTo>
                    <a:pt x="0" y="4968909"/>
                  </a:ln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p:cNvSpPr/>
            <p:nvPr userDrawn="1"/>
          </p:nvSpPr>
          <p:spPr>
            <a:xfrm>
              <a:off x="0" y="1"/>
              <a:ext cx="1482276" cy="3511983"/>
            </a:xfrm>
            <a:custGeom>
              <a:avLst/>
              <a:gdLst>
                <a:gd name="connsiteX0" fmla="*/ 0 w 1482276"/>
                <a:gd name="connsiteY0" fmla="*/ 0 h 3511983"/>
                <a:gd name="connsiteX1" fmla="*/ 1482276 w 1482276"/>
                <a:gd name="connsiteY1" fmla="*/ 0 h 3511983"/>
                <a:gd name="connsiteX2" fmla="*/ 0 w 1482276"/>
                <a:gd name="connsiteY2" fmla="*/ 3511983 h 3511983"/>
              </a:gdLst>
              <a:ahLst/>
              <a:cxnLst>
                <a:cxn ang="0">
                  <a:pos x="connsiteX0" y="connsiteY0"/>
                </a:cxn>
                <a:cxn ang="0">
                  <a:pos x="connsiteX1" y="connsiteY1"/>
                </a:cxn>
                <a:cxn ang="0">
                  <a:pos x="connsiteX2" y="connsiteY2"/>
                </a:cxn>
              </a:cxnLst>
              <a:rect l="l" t="t" r="r" b="b"/>
              <a:pathLst>
                <a:path w="1482276" h="3511983">
                  <a:moveTo>
                    <a:pt x="0" y="0"/>
                  </a:moveTo>
                  <a:lnTo>
                    <a:pt x="1482276" y="0"/>
                  </a:lnTo>
                  <a:lnTo>
                    <a:pt x="0" y="3511983"/>
                  </a:lnTo>
                  <a:close/>
                </a:path>
              </a:pathLst>
            </a:custGeom>
            <a:solidFill>
              <a:schemeClr val="accent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p:cNvSpPr/>
            <p:nvPr userDrawn="1"/>
          </p:nvSpPr>
          <p:spPr>
            <a:xfrm>
              <a:off x="1" y="0"/>
              <a:ext cx="1001390" cy="6858000"/>
            </a:xfrm>
            <a:custGeom>
              <a:avLst/>
              <a:gdLst>
                <a:gd name="connsiteX0" fmla="*/ 0 w 1001390"/>
                <a:gd name="connsiteY0" fmla="*/ 0 h 6858000"/>
                <a:gd name="connsiteX1" fmla="*/ 1001390 w 1001390"/>
                <a:gd name="connsiteY1" fmla="*/ 6858000 h 6858000"/>
                <a:gd name="connsiteX2" fmla="*/ 0 w 1001390"/>
                <a:gd name="connsiteY2" fmla="*/ 6858000 h 6858000"/>
              </a:gdLst>
              <a:ahLst/>
              <a:cxnLst>
                <a:cxn ang="0">
                  <a:pos x="connsiteX0" y="connsiteY0"/>
                </a:cxn>
                <a:cxn ang="0">
                  <a:pos x="connsiteX1" y="connsiteY1"/>
                </a:cxn>
                <a:cxn ang="0">
                  <a:pos x="connsiteX2" y="connsiteY2"/>
                </a:cxn>
              </a:cxnLst>
              <a:rect l="l" t="t" r="r" b="b"/>
              <a:pathLst>
                <a:path w="1001390" h="6858000">
                  <a:moveTo>
                    <a:pt x="0" y="0"/>
                  </a:moveTo>
                  <a:lnTo>
                    <a:pt x="1001390" y="6858000"/>
                  </a:lnTo>
                  <a:lnTo>
                    <a:pt x="0" y="6858000"/>
                  </a:lnTo>
                  <a:close/>
                </a:path>
              </a:pathLst>
            </a:cu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p:cNvSpPr/>
            <p:nvPr userDrawn="1"/>
          </p:nvSpPr>
          <p:spPr>
            <a:xfrm>
              <a:off x="0" y="993262"/>
              <a:ext cx="2582872" cy="5864738"/>
            </a:xfrm>
            <a:custGeom>
              <a:avLst/>
              <a:gdLst>
                <a:gd name="connsiteX0" fmla="*/ 0 w 2582872"/>
                <a:gd name="connsiteY0" fmla="*/ 0 h 5864738"/>
                <a:gd name="connsiteX1" fmla="*/ 2582872 w 2582872"/>
                <a:gd name="connsiteY1" fmla="*/ 5864738 h 5864738"/>
                <a:gd name="connsiteX2" fmla="*/ 2438909 w 2582872"/>
                <a:gd name="connsiteY2" fmla="*/ 5864738 h 5864738"/>
                <a:gd name="connsiteX3" fmla="*/ 0 w 2582872"/>
                <a:gd name="connsiteY3" fmla="*/ 4260193 h 5864738"/>
              </a:gdLst>
              <a:ahLst/>
              <a:cxnLst>
                <a:cxn ang="0">
                  <a:pos x="connsiteX0" y="connsiteY0"/>
                </a:cxn>
                <a:cxn ang="0">
                  <a:pos x="connsiteX1" y="connsiteY1"/>
                </a:cxn>
                <a:cxn ang="0">
                  <a:pos x="connsiteX2" y="connsiteY2"/>
                </a:cxn>
                <a:cxn ang="0">
                  <a:pos x="connsiteX3" y="connsiteY3"/>
                </a:cxn>
              </a:cxnLst>
              <a:rect l="l" t="t" r="r" b="b"/>
              <a:pathLst>
                <a:path w="2582872" h="5864738">
                  <a:moveTo>
                    <a:pt x="0" y="0"/>
                  </a:moveTo>
                  <a:lnTo>
                    <a:pt x="2582872" y="5864738"/>
                  </a:lnTo>
                  <a:lnTo>
                    <a:pt x="2438909" y="5864738"/>
                  </a:lnTo>
                  <a:lnTo>
                    <a:pt x="0" y="4260193"/>
                  </a:lnTo>
                  <a:close/>
                </a:path>
              </a:pathLst>
            </a:custGeom>
            <a:solidFill>
              <a:schemeClr val="accent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p:cNvSpPr/>
            <p:nvPr userDrawn="1"/>
          </p:nvSpPr>
          <p:spPr>
            <a:xfrm>
              <a:off x="1" y="2967990"/>
              <a:ext cx="2554047" cy="3890010"/>
            </a:xfrm>
            <a:custGeom>
              <a:avLst/>
              <a:gdLst>
                <a:gd name="connsiteX0" fmla="*/ 0 w 2554047"/>
                <a:gd name="connsiteY0" fmla="*/ 0 h 3890010"/>
                <a:gd name="connsiteX1" fmla="*/ 2554047 w 2554047"/>
                <a:gd name="connsiteY1" fmla="*/ 3890010 h 3890010"/>
                <a:gd name="connsiteX2" fmla="*/ 643185 w 2554047"/>
                <a:gd name="connsiteY2" fmla="*/ 3890010 h 3890010"/>
                <a:gd name="connsiteX3" fmla="*/ 0 w 2554047"/>
                <a:gd name="connsiteY3" fmla="*/ 2974083 h 3890010"/>
              </a:gdLst>
              <a:ahLst/>
              <a:cxnLst>
                <a:cxn ang="0">
                  <a:pos x="connsiteX0" y="connsiteY0"/>
                </a:cxn>
                <a:cxn ang="0">
                  <a:pos x="connsiteX1" y="connsiteY1"/>
                </a:cxn>
                <a:cxn ang="0">
                  <a:pos x="connsiteX2" y="connsiteY2"/>
                </a:cxn>
                <a:cxn ang="0">
                  <a:pos x="connsiteX3" y="connsiteY3"/>
                </a:cxn>
              </a:cxnLst>
              <a:rect l="l" t="t" r="r" b="b"/>
              <a:pathLst>
                <a:path w="2554047" h="3890010">
                  <a:moveTo>
                    <a:pt x="0" y="0"/>
                  </a:moveTo>
                  <a:lnTo>
                    <a:pt x="2554047" y="3890010"/>
                  </a:lnTo>
                  <a:lnTo>
                    <a:pt x="643185" y="3890010"/>
                  </a:lnTo>
                  <a:lnTo>
                    <a:pt x="0" y="2974083"/>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7"/>
            <p:cNvSpPr/>
            <p:nvPr userDrawn="1"/>
          </p:nvSpPr>
          <p:spPr>
            <a:xfrm>
              <a:off x="0" y="0"/>
              <a:ext cx="1820780" cy="6858000"/>
            </a:xfrm>
            <a:custGeom>
              <a:avLst/>
              <a:gdLst>
                <a:gd name="connsiteX0" fmla="*/ 0 w 1820780"/>
                <a:gd name="connsiteY0" fmla="*/ 0 h 6858000"/>
                <a:gd name="connsiteX1" fmla="*/ 1820780 w 1820780"/>
                <a:gd name="connsiteY1" fmla="*/ 0 h 6858000"/>
                <a:gd name="connsiteX2" fmla="*/ 1333501 w 1820780"/>
                <a:gd name="connsiteY2" fmla="*/ 6858000 h 6858000"/>
                <a:gd name="connsiteX3" fmla="*/ 162114 w 1820780"/>
                <a:gd name="connsiteY3" fmla="*/ 1407051 h 6858000"/>
                <a:gd name="connsiteX4" fmla="*/ 0 w 1820780"/>
                <a:gd name="connsiteY4" fmla="*/ 706773 h 6858000"/>
                <a:gd name="connsiteX0-1" fmla="*/ 0 w 1820780"/>
                <a:gd name="connsiteY0-2" fmla="*/ 0 h 6858000"/>
                <a:gd name="connsiteX1-3" fmla="*/ 1820780 w 1820780"/>
                <a:gd name="connsiteY1-4" fmla="*/ 0 h 6858000"/>
                <a:gd name="connsiteX2-5" fmla="*/ 1333501 w 1820780"/>
                <a:gd name="connsiteY2-6" fmla="*/ 6858000 h 6858000"/>
                <a:gd name="connsiteX3-7" fmla="*/ 162114 w 1820780"/>
                <a:gd name="connsiteY3-8" fmla="*/ 1407051 h 6858000"/>
                <a:gd name="connsiteX4-9" fmla="*/ 0 w 1820780"/>
                <a:gd name="connsiteY4-10" fmla="*/ 0 h 6858000"/>
                <a:gd name="connsiteX0-11" fmla="*/ 4230 w 1825010"/>
                <a:gd name="connsiteY0-12" fmla="*/ 0 h 6858000"/>
                <a:gd name="connsiteX1-13" fmla="*/ 1825010 w 1825010"/>
                <a:gd name="connsiteY1-14" fmla="*/ 0 h 6858000"/>
                <a:gd name="connsiteX2-15" fmla="*/ 1337731 w 1825010"/>
                <a:gd name="connsiteY2-16" fmla="*/ 6858000 h 6858000"/>
                <a:gd name="connsiteX3-17" fmla="*/ 4230 w 1825010"/>
                <a:gd name="connsiteY3-18" fmla="*/ 0 h 6858000"/>
                <a:gd name="connsiteX0-19" fmla="*/ 6077 w 1826857"/>
                <a:gd name="connsiteY0-20" fmla="*/ 0 h 6858000"/>
                <a:gd name="connsiteX1-21" fmla="*/ 1826857 w 1826857"/>
                <a:gd name="connsiteY1-22" fmla="*/ 0 h 6858000"/>
                <a:gd name="connsiteX2-23" fmla="*/ 1339578 w 1826857"/>
                <a:gd name="connsiteY2-24" fmla="*/ 6858000 h 6858000"/>
                <a:gd name="connsiteX3-25" fmla="*/ 6077 w 1826857"/>
                <a:gd name="connsiteY3-26" fmla="*/ 0 h 6858000"/>
                <a:gd name="connsiteX0-27" fmla="*/ 0 w 1820780"/>
                <a:gd name="connsiteY0-28" fmla="*/ 0 h 6858000"/>
                <a:gd name="connsiteX1-29" fmla="*/ 1820780 w 1820780"/>
                <a:gd name="connsiteY1-30" fmla="*/ 0 h 6858000"/>
                <a:gd name="connsiteX2-31" fmla="*/ 1333501 w 1820780"/>
                <a:gd name="connsiteY2-32" fmla="*/ 6858000 h 6858000"/>
                <a:gd name="connsiteX3-33" fmla="*/ 0 w 1820780"/>
                <a:gd name="connsiteY3-34" fmla="*/ 0 h 6858000"/>
              </a:gdLst>
              <a:ahLst/>
              <a:cxnLst>
                <a:cxn ang="0">
                  <a:pos x="connsiteX0-1" y="connsiteY0-2"/>
                </a:cxn>
                <a:cxn ang="0">
                  <a:pos x="connsiteX1-3" y="connsiteY1-4"/>
                </a:cxn>
                <a:cxn ang="0">
                  <a:pos x="connsiteX2-5" y="connsiteY2-6"/>
                </a:cxn>
                <a:cxn ang="0">
                  <a:pos x="connsiteX3-7" y="connsiteY3-8"/>
                </a:cxn>
              </a:cxnLst>
              <a:rect l="l" t="t" r="r" b="b"/>
              <a:pathLst>
                <a:path w="1820780" h="6858000">
                  <a:moveTo>
                    <a:pt x="0" y="0"/>
                  </a:moveTo>
                  <a:lnTo>
                    <a:pt x="1820780" y="0"/>
                  </a:lnTo>
                  <a:lnTo>
                    <a:pt x="1333501" y="6858000"/>
                  </a:lnTo>
                  <a:lnTo>
                    <a:pt x="0" y="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grpSp>
      <p:sp>
        <p:nvSpPr>
          <p:cNvPr id="43" name="Date Placeholder 3"/>
          <p:cNvSpPr>
            <a:spLocks noGrp="1"/>
          </p:cNvSpPr>
          <p:nvPr>
            <p:ph type="dt" sz="half" idx="10"/>
          </p:nvPr>
        </p:nvSpPr>
        <p:spPr>
          <a:xfrm>
            <a:off x="5491163" y="6356350"/>
            <a:ext cx="1209675" cy="365125"/>
          </a:xfrm>
        </p:spPr>
        <p:txBody>
          <a:bodyPr/>
          <a:lstStyle>
            <a:lvl1pPr algn="ctr">
              <a:defRPr/>
            </a:lvl1pPr>
          </a:lstStyle>
          <a:p>
            <a:r>
              <a:rPr lang="en-US"/>
              <a:t>Date</a:t>
            </a:r>
            <a:endParaRPr lang="en-US"/>
          </a:p>
        </p:txBody>
      </p:sp>
      <p:sp>
        <p:nvSpPr>
          <p:cNvPr id="44" name="Footer Placeholder 4"/>
          <p:cNvSpPr>
            <a:spLocks noGrp="1"/>
          </p:cNvSpPr>
          <p:nvPr>
            <p:ph type="ftr" sz="quarter" idx="11"/>
          </p:nvPr>
        </p:nvSpPr>
        <p:spPr>
          <a:xfrm>
            <a:off x="3356350" y="5991225"/>
            <a:ext cx="5479301" cy="365125"/>
          </a:xfrm>
        </p:spPr>
        <p:txBody>
          <a:bodyPr/>
          <a:lstStyle/>
          <a:p>
            <a:r>
              <a:rPr lang="en-US"/>
              <a:t>Your Footer Here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1">
    <p:spTree>
      <p:nvGrpSpPr>
        <p:cNvPr id="1" name=""/>
        <p:cNvGrpSpPr/>
        <p:nvPr/>
      </p:nvGrpSpPr>
      <p:grpSpPr>
        <a:xfrm>
          <a:off x="0" y="0"/>
          <a:ext cx="0" cy="0"/>
          <a:chOff x="0" y="0"/>
          <a:chExt cx="0" cy="0"/>
        </a:xfrm>
      </p:grpSpPr>
      <p:sp>
        <p:nvSpPr>
          <p:cNvPr id="12" name="Title 1"/>
          <p:cNvSpPr>
            <a:spLocks noGrp="1"/>
          </p:cNvSpPr>
          <p:nvPr>
            <p:ph type="title"/>
          </p:nvPr>
        </p:nvSpPr>
        <p:spPr>
          <a:xfrm>
            <a:off x="3648074" y="365125"/>
            <a:ext cx="7705726" cy="1325563"/>
          </a:xfrm>
        </p:spPr>
        <p:txBody>
          <a:bodyPr/>
          <a:lstStyle>
            <a:lvl1pPr>
              <a:defRPr>
                <a:solidFill>
                  <a:schemeClr val="accent2">
                    <a:lumMod val="75000"/>
                  </a:schemeClr>
                </a:solidFill>
              </a:defRPr>
            </a:lvl1pPr>
          </a:lstStyle>
          <a:p>
            <a:r>
              <a:rPr lang="en-US"/>
              <a:t>Click to edit Master title style</a:t>
            </a:r>
            <a:endParaRPr lang="en-US" dirty="0"/>
          </a:p>
        </p:txBody>
      </p:sp>
      <p:sp>
        <p:nvSpPr>
          <p:cNvPr id="18" name="Content Placeholder 2"/>
          <p:cNvSpPr>
            <a:spLocks noGrp="1"/>
          </p:cNvSpPr>
          <p:nvPr>
            <p:ph idx="1"/>
          </p:nvPr>
        </p:nvSpPr>
        <p:spPr>
          <a:xfrm>
            <a:off x="3648074" y="1825625"/>
            <a:ext cx="7705726"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 name="Date Placeholder 3"/>
          <p:cNvSpPr>
            <a:spLocks noGrp="1"/>
          </p:cNvSpPr>
          <p:nvPr>
            <p:ph type="dt" sz="half" idx="10"/>
          </p:nvPr>
        </p:nvSpPr>
        <p:spPr>
          <a:xfrm>
            <a:off x="3648074" y="6356350"/>
            <a:ext cx="1209675" cy="365125"/>
          </a:xfrm>
        </p:spPr>
        <p:txBody>
          <a:bodyPr/>
          <a:lstStyle/>
          <a:p>
            <a:r>
              <a:rPr lang="en-US"/>
              <a:t>Date</a:t>
            </a:r>
            <a:endParaRPr lang="en-US"/>
          </a:p>
        </p:txBody>
      </p:sp>
      <p:sp>
        <p:nvSpPr>
          <p:cNvPr id="11" name="Footer Placeholder 4"/>
          <p:cNvSpPr>
            <a:spLocks noGrp="1"/>
          </p:cNvSpPr>
          <p:nvPr>
            <p:ph type="ftr" sz="quarter" idx="11"/>
          </p:nvPr>
        </p:nvSpPr>
        <p:spPr>
          <a:xfrm>
            <a:off x="5285701" y="6356350"/>
            <a:ext cx="4430472" cy="365125"/>
          </a:xfrm>
        </p:spPr>
        <p:txBody>
          <a:bodyPr/>
          <a:lstStyle/>
          <a:p>
            <a:r>
              <a:rPr lang="en-US"/>
              <a:t>Your Footer Here</a:t>
            </a:r>
            <a:endParaRPr lang="en-US"/>
          </a:p>
        </p:txBody>
      </p:sp>
      <p:sp>
        <p:nvSpPr>
          <p:cNvPr id="13" name="Slide Number Placeholder 5"/>
          <p:cNvSpPr>
            <a:spLocks noGrp="1"/>
          </p:cNvSpPr>
          <p:nvPr>
            <p:ph type="sldNum" sz="quarter" idx="12"/>
          </p:nvPr>
        </p:nvSpPr>
        <p:spPr>
          <a:xfrm>
            <a:off x="10144124" y="6356350"/>
            <a:ext cx="1209675" cy="365125"/>
          </a:xfrm>
        </p:spPr>
        <p:txBody>
          <a:bodyPr/>
          <a:lstStyle/>
          <a:p>
            <a:fld id="{672B7600-67E3-4D97-B453-880E2742B98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12" name="Title 1"/>
          <p:cNvSpPr>
            <a:spLocks noGrp="1"/>
          </p:cNvSpPr>
          <p:nvPr>
            <p:ph type="title"/>
          </p:nvPr>
        </p:nvSpPr>
        <p:spPr>
          <a:xfrm>
            <a:off x="3648074" y="365125"/>
            <a:ext cx="7705725" cy="1325563"/>
          </a:xfrm>
        </p:spPr>
        <p:txBody>
          <a:bodyPr/>
          <a:lstStyle>
            <a:lvl1pPr>
              <a:defRPr>
                <a:solidFill>
                  <a:schemeClr val="accent3">
                    <a:lumMod val="75000"/>
                  </a:schemeClr>
                </a:solidFill>
              </a:defRPr>
            </a:lvl1pPr>
          </a:lstStyle>
          <a:p>
            <a:r>
              <a:rPr lang="en-US"/>
              <a:t>Click to edit Master title style</a:t>
            </a:r>
            <a:endParaRPr lang="en-US" dirty="0"/>
          </a:p>
        </p:txBody>
      </p:sp>
      <p:sp>
        <p:nvSpPr>
          <p:cNvPr id="18" name="Content Placeholder 2"/>
          <p:cNvSpPr>
            <a:spLocks noGrp="1"/>
          </p:cNvSpPr>
          <p:nvPr>
            <p:ph idx="1"/>
          </p:nvPr>
        </p:nvSpPr>
        <p:spPr>
          <a:xfrm>
            <a:off x="3648074" y="1825625"/>
            <a:ext cx="7705725"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grpSp>
        <p:nvGrpSpPr>
          <p:cNvPr id="14" name="Group 13"/>
          <p:cNvGrpSpPr/>
          <p:nvPr userDrawn="1"/>
        </p:nvGrpSpPr>
        <p:grpSpPr>
          <a:xfrm>
            <a:off x="0" y="0"/>
            <a:ext cx="3204307" cy="6858000"/>
            <a:chOff x="0" y="0"/>
            <a:chExt cx="3204307" cy="6858000"/>
          </a:xfrm>
        </p:grpSpPr>
        <p:sp>
          <p:nvSpPr>
            <p:cNvPr id="3" name="Freeform: Shape 2"/>
            <p:cNvSpPr/>
            <p:nvPr userDrawn="1"/>
          </p:nvSpPr>
          <p:spPr>
            <a:xfrm>
              <a:off x="1" y="2"/>
              <a:ext cx="3204306" cy="4968909"/>
            </a:xfrm>
            <a:custGeom>
              <a:avLst/>
              <a:gdLst>
                <a:gd name="connsiteX0" fmla="*/ 0 w 3204306"/>
                <a:gd name="connsiteY0" fmla="*/ 0 h 4968909"/>
                <a:gd name="connsiteX1" fmla="*/ 3204306 w 3204306"/>
                <a:gd name="connsiteY1" fmla="*/ 0 h 4968909"/>
                <a:gd name="connsiteX2" fmla="*/ 0 w 3204306"/>
                <a:gd name="connsiteY2" fmla="*/ 4968909 h 4968909"/>
              </a:gdLst>
              <a:ahLst/>
              <a:cxnLst>
                <a:cxn ang="0">
                  <a:pos x="connsiteX0" y="connsiteY0"/>
                </a:cxn>
                <a:cxn ang="0">
                  <a:pos x="connsiteX1" y="connsiteY1"/>
                </a:cxn>
                <a:cxn ang="0">
                  <a:pos x="connsiteX2" y="connsiteY2"/>
                </a:cxn>
              </a:cxnLst>
              <a:rect l="l" t="t" r="r" b="b"/>
              <a:pathLst>
                <a:path w="3204306" h="4968909">
                  <a:moveTo>
                    <a:pt x="0" y="0"/>
                  </a:moveTo>
                  <a:lnTo>
                    <a:pt x="3204306" y="0"/>
                  </a:lnTo>
                  <a:lnTo>
                    <a:pt x="0" y="4968909"/>
                  </a:lnTo>
                  <a:close/>
                </a:path>
              </a:pathLst>
            </a:custGeom>
            <a:solidFill>
              <a:schemeClr val="accent3">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Shape 4"/>
            <p:cNvSpPr/>
            <p:nvPr userDrawn="1"/>
          </p:nvSpPr>
          <p:spPr>
            <a:xfrm>
              <a:off x="0" y="1"/>
              <a:ext cx="1482276" cy="3511983"/>
            </a:xfrm>
            <a:custGeom>
              <a:avLst/>
              <a:gdLst>
                <a:gd name="connsiteX0" fmla="*/ 0 w 1482276"/>
                <a:gd name="connsiteY0" fmla="*/ 0 h 3511983"/>
                <a:gd name="connsiteX1" fmla="*/ 1482276 w 1482276"/>
                <a:gd name="connsiteY1" fmla="*/ 0 h 3511983"/>
                <a:gd name="connsiteX2" fmla="*/ 0 w 1482276"/>
                <a:gd name="connsiteY2" fmla="*/ 3511983 h 3511983"/>
              </a:gdLst>
              <a:ahLst/>
              <a:cxnLst>
                <a:cxn ang="0">
                  <a:pos x="connsiteX0" y="connsiteY0"/>
                </a:cxn>
                <a:cxn ang="0">
                  <a:pos x="connsiteX1" y="connsiteY1"/>
                </a:cxn>
                <a:cxn ang="0">
                  <a:pos x="connsiteX2" y="connsiteY2"/>
                </a:cxn>
              </a:cxnLst>
              <a:rect l="l" t="t" r="r" b="b"/>
              <a:pathLst>
                <a:path w="1482276" h="3511983">
                  <a:moveTo>
                    <a:pt x="0" y="0"/>
                  </a:moveTo>
                  <a:lnTo>
                    <a:pt x="1482276" y="0"/>
                  </a:lnTo>
                  <a:lnTo>
                    <a:pt x="0" y="3511983"/>
                  </a:lnTo>
                  <a:close/>
                </a:path>
              </a:pathLst>
            </a:custGeom>
            <a:solidFill>
              <a:schemeClr val="accent3">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Shape 5"/>
            <p:cNvSpPr/>
            <p:nvPr userDrawn="1"/>
          </p:nvSpPr>
          <p:spPr>
            <a:xfrm>
              <a:off x="1" y="0"/>
              <a:ext cx="1001390" cy="6858000"/>
            </a:xfrm>
            <a:custGeom>
              <a:avLst/>
              <a:gdLst>
                <a:gd name="connsiteX0" fmla="*/ 0 w 1001390"/>
                <a:gd name="connsiteY0" fmla="*/ 0 h 6858000"/>
                <a:gd name="connsiteX1" fmla="*/ 1001390 w 1001390"/>
                <a:gd name="connsiteY1" fmla="*/ 6858000 h 6858000"/>
                <a:gd name="connsiteX2" fmla="*/ 0 w 1001390"/>
                <a:gd name="connsiteY2" fmla="*/ 6858000 h 6858000"/>
              </a:gdLst>
              <a:ahLst/>
              <a:cxnLst>
                <a:cxn ang="0">
                  <a:pos x="connsiteX0" y="connsiteY0"/>
                </a:cxn>
                <a:cxn ang="0">
                  <a:pos x="connsiteX1" y="connsiteY1"/>
                </a:cxn>
                <a:cxn ang="0">
                  <a:pos x="connsiteX2" y="connsiteY2"/>
                </a:cxn>
              </a:cxnLst>
              <a:rect l="l" t="t" r="r" b="b"/>
              <a:pathLst>
                <a:path w="1001390" h="6858000">
                  <a:moveTo>
                    <a:pt x="0" y="0"/>
                  </a:moveTo>
                  <a:lnTo>
                    <a:pt x="1001390" y="6858000"/>
                  </a:lnTo>
                  <a:lnTo>
                    <a:pt x="0" y="6858000"/>
                  </a:lnTo>
                  <a:close/>
                </a:path>
              </a:pathLst>
            </a:cu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6"/>
            <p:cNvSpPr/>
            <p:nvPr userDrawn="1"/>
          </p:nvSpPr>
          <p:spPr>
            <a:xfrm>
              <a:off x="0" y="993262"/>
              <a:ext cx="2582872" cy="5864738"/>
            </a:xfrm>
            <a:custGeom>
              <a:avLst/>
              <a:gdLst>
                <a:gd name="connsiteX0" fmla="*/ 0 w 2582872"/>
                <a:gd name="connsiteY0" fmla="*/ 0 h 5864738"/>
                <a:gd name="connsiteX1" fmla="*/ 2582872 w 2582872"/>
                <a:gd name="connsiteY1" fmla="*/ 5864738 h 5864738"/>
                <a:gd name="connsiteX2" fmla="*/ 2438909 w 2582872"/>
                <a:gd name="connsiteY2" fmla="*/ 5864738 h 5864738"/>
                <a:gd name="connsiteX3" fmla="*/ 0 w 2582872"/>
                <a:gd name="connsiteY3" fmla="*/ 4260193 h 5864738"/>
              </a:gdLst>
              <a:ahLst/>
              <a:cxnLst>
                <a:cxn ang="0">
                  <a:pos x="connsiteX0" y="connsiteY0"/>
                </a:cxn>
                <a:cxn ang="0">
                  <a:pos x="connsiteX1" y="connsiteY1"/>
                </a:cxn>
                <a:cxn ang="0">
                  <a:pos x="connsiteX2" y="connsiteY2"/>
                </a:cxn>
                <a:cxn ang="0">
                  <a:pos x="connsiteX3" y="connsiteY3"/>
                </a:cxn>
              </a:cxnLst>
              <a:rect l="l" t="t" r="r" b="b"/>
              <a:pathLst>
                <a:path w="2582872" h="5864738">
                  <a:moveTo>
                    <a:pt x="0" y="0"/>
                  </a:moveTo>
                  <a:lnTo>
                    <a:pt x="2582872" y="5864738"/>
                  </a:lnTo>
                  <a:lnTo>
                    <a:pt x="2438909" y="5864738"/>
                  </a:lnTo>
                  <a:lnTo>
                    <a:pt x="0" y="4260193"/>
                  </a:lnTo>
                  <a:close/>
                </a:path>
              </a:pathLst>
            </a:custGeom>
            <a:solidFill>
              <a:schemeClr val="accent3">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Shape 7"/>
            <p:cNvSpPr/>
            <p:nvPr userDrawn="1"/>
          </p:nvSpPr>
          <p:spPr>
            <a:xfrm>
              <a:off x="1" y="2967990"/>
              <a:ext cx="2554047" cy="3890010"/>
            </a:xfrm>
            <a:custGeom>
              <a:avLst/>
              <a:gdLst>
                <a:gd name="connsiteX0" fmla="*/ 0 w 2554047"/>
                <a:gd name="connsiteY0" fmla="*/ 0 h 3890010"/>
                <a:gd name="connsiteX1" fmla="*/ 2554047 w 2554047"/>
                <a:gd name="connsiteY1" fmla="*/ 3890010 h 3890010"/>
                <a:gd name="connsiteX2" fmla="*/ 643185 w 2554047"/>
                <a:gd name="connsiteY2" fmla="*/ 3890010 h 3890010"/>
                <a:gd name="connsiteX3" fmla="*/ 0 w 2554047"/>
                <a:gd name="connsiteY3" fmla="*/ 2974083 h 3890010"/>
              </a:gdLst>
              <a:ahLst/>
              <a:cxnLst>
                <a:cxn ang="0">
                  <a:pos x="connsiteX0" y="connsiteY0"/>
                </a:cxn>
                <a:cxn ang="0">
                  <a:pos x="connsiteX1" y="connsiteY1"/>
                </a:cxn>
                <a:cxn ang="0">
                  <a:pos x="connsiteX2" y="connsiteY2"/>
                </a:cxn>
                <a:cxn ang="0">
                  <a:pos x="connsiteX3" y="connsiteY3"/>
                </a:cxn>
              </a:cxnLst>
              <a:rect l="l" t="t" r="r" b="b"/>
              <a:pathLst>
                <a:path w="2554047" h="3890010">
                  <a:moveTo>
                    <a:pt x="0" y="0"/>
                  </a:moveTo>
                  <a:lnTo>
                    <a:pt x="2554047" y="3890010"/>
                  </a:lnTo>
                  <a:lnTo>
                    <a:pt x="643185" y="3890010"/>
                  </a:lnTo>
                  <a:lnTo>
                    <a:pt x="0" y="2974083"/>
                  </a:lnTo>
                  <a:close/>
                </a:path>
              </a:pathLst>
            </a:cu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p:cNvSpPr/>
            <p:nvPr userDrawn="1"/>
          </p:nvSpPr>
          <p:spPr>
            <a:xfrm>
              <a:off x="0" y="0"/>
              <a:ext cx="1820780" cy="6858000"/>
            </a:xfrm>
            <a:custGeom>
              <a:avLst/>
              <a:gdLst>
                <a:gd name="connsiteX0" fmla="*/ 0 w 1820780"/>
                <a:gd name="connsiteY0" fmla="*/ 0 h 6858000"/>
                <a:gd name="connsiteX1" fmla="*/ 1820780 w 1820780"/>
                <a:gd name="connsiteY1" fmla="*/ 0 h 6858000"/>
                <a:gd name="connsiteX2" fmla="*/ 1333501 w 1820780"/>
                <a:gd name="connsiteY2" fmla="*/ 6858000 h 6858000"/>
                <a:gd name="connsiteX3" fmla="*/ 162114 w 1820780"/>
                <a:gd name="connsiteY3" fmla="*/ 1407051 h 6858000"/>
                <a:gd name="connsiteX4" fmla="*/ 0 w 1820780"/>
                <a:gd name="connsiteY4" fmla="*/ 706773 h 6858000"/>
                <a:gd name="connsiteX0-1" fmla="*/ 0 w 1820780"/>
                <a:gd name="connsiteY0-2" fmla="*/ 0 h 6858000"/>
                <a:gd name="connsiteX1-3" fmla="*/ 1820780 w 1820780"/>
                <a:gd name="connsiteY1-4" fmla="*/ 0 h 6858000"/>
                <a:gd name="connsiteX2-5" fmla="*/ 1333501 w 1820780"/>
                <a:gd name="connsiteY2-6" fmla="*/ 6858000 h 6858000"/>
                <a:gd name="connsiteX3-7" fmla="*/ 162114 w 1820780"/>
                <a:gd name="connsiteY3-8" fmla="*/ 1407051 h 6858000"/>
                <a:gd name="connsiteX4-9" fmla="*/ 0 w 1820780"/>
                <a:gd name="connsiteY4-10" fmla="*/ 0 h 6858000"/>
                <a:gd name="connsiteX0-11" fmla="*/ 4230 w 1825010"/>
                <a:gd name="connsiteY0-12" fmla="*/ 0 h 6858000"/>
                <a:gd name="connsiteX1-13" fmla="*/ 1825010 w 1825010"/>
                <a:gd name="connsiteY1-14" fmla="*/ 0 h 6858000"/>
                <a:gd name="connsiteX2-15" fmla="*/ 1337731 w 1825010"/>
                <a:gd name="connsiteY2-16" fmla="*/ 6858000 h 6858000"/>
                <a:gd name="connsiteX3-17" fmla="*/ 4230 w 1825010"/>
                <a:gd name="connsiteY3-18" fmla="*/ 0 h 6858000"/>
                <a:gd name="connsiteX0-19" fmla="*/ 6077 w 1826857"/>
                <a:gd name="connsiteY0-20" fmla="*/ 0 h 6858000"/>
                <a:gd name="connsiteX1-21" fmla="*/ 1826857 w 1826857"/>
                <a:gd name="connsiteY1-22" fmla="*/ 0 h 6858000"/>
                <a:gd name="connsiteX2-23" fmla="*/ 1339578 w 1826857"/>
                <a:gd name="connsiteY2-24" fmla="*/ 6858000 h 6858000"/>
                <a:gd name="connsiteX3-25" fmla="*/ 6077 w 1826857"/>
                <a:gd name="connsiteY3-26" fmla="*/ 0 h 6858000"/>
                <a:gd name="connsiteX0-27" fmla="*/ 0 w 1820780"/>
                <a:gd name="connsiteY0-28" fmla="*/ 0 h 6858000"/>
                <a:gd name="connsiteX1-29" fmla="*/ 1820780 w 1820780"/>
                <a:gd name="connsiteY1-30" fmla="*/ 0 h 6858000"/>
                <a:gd name="connsiteX2-31" fmla="*/ 1333501 w 1820780"/>
                <a:gd name="connsiteY2-32" fmla="*/ 6858000 h 6858000"/>
                <a:gd name="connsiteX3-33" fmla="*/ 0 w 1820780"/>
                <a:gd name="connsiteY3-34" fmla="*/ 0 h 6858000"/>
              </a:gdLst>
              <a:ahLst/>
              <a:cxnLst>
                <a:cxn ang="0">
                  <a:pos x="connsiteX0-1" y="connsiteY0-2"/>
                </a:cxn>
                <a:cxn ang="0">
                  <a:pos x="connsiteX1-3" y="connsiteY1-4"/>
                </a:cxn>
                <a:cxn ang="0">
                  <a:pos x="connsiteX2-5" y="connsiteY2-6"/>
                </a:cxn>
                <a:cxn ang="0">
                  <a:pos x="connsiteX3-7" y="connsiteY3-8"/>
                </a:cxn>
              </a:cxnLst>
              <a:rect l="l" t="t" r="r" b="b"/>
              <a:pathLst>
                <a:path w="1820780" h="6858000">
                  <a:moveTo>
                    <a:pt x="0" y="0"/>
                  </a:moveTo>
                  <a:lnTo>
                    <a:pt x="1820780" y="0"/>
                  </a:lnTo>
                  <a:lnTo>
                    <a:pt x="1333501" y="6858000"/>
                  </a:lnTo>
                  <a:lnTo>
                    <a:pt x="0" y="0"/>
                  </a:lnTo>
                  <a:close/>
                </a:path>
              </a:pathLst>
            </a:custGeom>
            <a:solidFill>
              <a:schemeClr val="accent3">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grpSp>
      <p:sp>
        <p:nvSpPr>
          <p:cNvPr id="10" name="Date Placeholder 3"/>
          <p:cNvSpPr>
            <a:spLocks noGrp="1"/>
          </p:cNvSpPr>
          <p:nvPr>
            <p:ph type="dt" sz="half" idx="10"/>
          </p:nvPr>
        </p:nvSpPr>
        <p:spPr>
          <a:xfrm>
            <a:off x="3648074" y="6356350"/>
            <a:ext cx="1209675" cy="365125"/>
          </a:xfrm>
        </p:spPr>
        <p:txBody>
          <a:bodyPr/>
          <a:lstStyle/>
          <a:p>
            <a:r>
              <a:rPr lang="en-US"/>
              <a:t>Date</a:t>
            </a:r>
            <a:endParaRPr lang="en-US"/>
          </a:p>
        </p:txBody>
      </p:sp>
      <p:sp>
        <p:nvSpPr>
          <p:cNvPr id="11" name="Footer Placeholder 4"/>
          <p:cNvSpPr>
            <a:spLocks noGrp="1"/>
          </p:cNvSpPr>
          <p:nvPr>
            <p:ph type="ftr" sz="quarter" idx="11"/>
          </p:nvPr>
        </p:nvSpPr>
        <p:spPr>
          <a:xfrm>
            <a:off x="5285701" y="6356350"/>
            <a:ext cx="4430472" cy="365125"/>
          </a:xfrm>
        </p:spPr>
        <p:txBody>
          <a:bodyPr/>
          <a:lstStyle/>
          <a:p>
            <a:r>
              <a:rPr lang="en-US"/>
              <a:t>Your Footer Here</a:t>
            </a:r>
            <a:endParaRPr lang="en-US"/>
          </a:p>
        </p:txBody>
      </p:sp>
      <p:sp>
        <p:nvSpPr>
          <p:cNvPr id="13" name="Slide Number Placeholder 5"/>
          <p:cNvSpPr>
            <a:spLocks noGrp="1"/>
          </p:cNvSpPr>
          <p:nvPr>
            <p:ph type="sldNum" sz="quarter" idx="12"/>
          </p:nvPr>
        </p:nvSpPr>
        <p:spPr>
          <a:xfrm>
            <a:off x="10144124" y="6356350"/>
            <a:ext cx="1209675" cy="365125"/>
          </a:xfrm>
        </p:spPr>
        <p:txBody>
          <a:bodyPr/>
          <a:lstStyle/>
          <a:p>
            <a:fld id="{672B7600-67E3-4D97-B453-880E2742B98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8" name="Title 1"/>
          <p:cNvSpPr>
            <a:spLocks noGrp="1"/>
          </p:cNvSpPr>
          <p:nvPr userDrawn="1">
            <p:ph type="title"/>
          </p:nvPr>
        </p:nvSpPr>
        <p:spPr>
          <a:xfrm>
            <a:off x="3648074" y="1709738"/>
            <a:ext cx="7699375" cy="2852737"/>
          </a:xfrm>
        </p:spPr>
        <p:txBody>
          <a:bodyPr anchor="b"/>
          <a:lstStyle>
            <a:lvl1pPr>
              <a:defRPr sz="6000"/>
            </a:lvl1pPr>
          </a:lstStyle>
          <a:p>
            <a:r>
              <a:rPr lang="en-US"/>
              <a:t>Click to edit Master title style</a:t>
            </a:r>
            <a:endParaRPr lang="en-US" dirty="0"/>
          </a:p>
        </p:txBody>
      </p:sp>
      <p:sp>
        <p:nvSpPr>
          <p:cNvPr id="9" name="Text Placeholder 2"/>
          <p:cNvSpPr>
            <a:spLocks noGrp="1"/>
          </p:cNvSpPr>
          <p:nvPr userDrawn="1">
            <p:ph type="body" idx="1"/>
          </p:nvPr>
        </p:nvSpPr>
        <p:spPr>
          <a:xfrm>
            <a:off x="3648074" y="4589463"/>
            <a:ext cx="7699375" cy="1500187"/>
          </a:xfrm>
        </p:spPr>
        <p:txBody>
          <a:bodyPr/>
          <a:lstStyle>
            <a:lvl1pPr marL="0" indent="0">
              <a:buNone/>
              <a:defRPr sz="2400">
                <a:solidFill>
                  <a:schemeClr val="accent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10" name="Date Placeholder 3"/>
          <p:cNvSpPr>
            <a:spLocks noGrp="1"/>
          </p:cNvSpPr>
          <p:nvPr userDrawn="1">
            <p:ph type="dt" sz="half" idx="10"/>
          </p:nvPr>
        </p:nvSpPr>
        <p:spPr>
          <a:xfrm>
            <a:off x="3648074" y="6356350"/>
            <a:ext cx="1209675" cy="365125"/>
          </a:xfrm>
        </p:spPr>
        <p:txBody>
          <a:bodyPr/>
          <a:lstStyle/>
          <a:p>
            <a:r>
              <a:rPr lang="en-US"/>
              <a:t>Date</a:t>
            </a:r>
            <a:endParaRPr lang="en-US"/>
          </a:p>
        </p:txBody>
      </p:sp>
      <p:sp>
        <p:nvSpPr>
          <p:cNvPr id="11" name="Footer Placeholder 4"/>
          <p:cNvSpPr>
            <a:spLocks noGrp="1"/>
          </p:cNvSpPr>
          <p:nvPr userDrawn="1">
            <p:ph type="ftr" sz="quarter" idx="11"/>
          </p:nvPr>
        </p:nvSpPr>
        <p:spPr>
          <a:xfrm>
            <a:off x="5285701" y="6356350"/>
            <a:ext cx="4430472" cy="365125"/>
          </a:xfrm>
        </p:spPr>
        <p:txBody>
          <a:bodyPr/>
          <a:lstStyle/>
          <a:p>
            <a:r>
              <a:rPr lang="en-US"/>
              <a:t>Your Footer Here</a:t>
            </a:r>
            <a:endParaRPr lang="en-US"/>
          </a:p>
        </p:txBody>
      </p:sp>
      <p:sp>
        <p:nvSpPr>
          <p:cNvPr id="12" name="Slide Number Placeholder 5"/>
          <p:cNvSpPr>
            <a:spLocks noGrp="1"/>
          </p:cNvSpPr>
          <p:nvPr userDrawn="1">
            <p:ph type="sldNum" sz="quarter" idx="12"/>
          </p:nvPr>
        </p:nvSpPr>
        <p:spPr>
          <a:xfrm>
            <a:off x="10144124" y="6356350"/>
            <a:ext cx="1209675" cy="365125"/>
          </a:xfrm>
        </p:spPr>
        <p:txBody>
          <a:bodyPr/>
          <a:lstStyle/>
          <a:p>
            <a:fld id="{672B7600-67E3-4D97-B453-880E2742B98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2" name="Title 1"/>
          <p:cNvSpPr>
            <a:spLocks noGrp="1"/>
          </p:cNvSpPr>
          <p:nvPr>
            <p:ph type="title"/>
          </p:nvPr>
        </p:nvSpPr>
        <p:spPr>
          <a:xfrm>
            <a:off x="3648074" y="1709738"/>
            <a:ext cx="769937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3648074" y="4589463"/>
            <a:ext cx="7699375" cy="1500187"/>
          </a:xfrm>
        </p:spPr>
        <p:txBody>
          <a:bodyPr/>
          <a:lstStyle>
            <a:lvl1pPr marL="0" indent="0">
              <a:buNone/>
              <a:defRPr sz="2400">
                <a:solidFill>
                  <a:schemeClr val="bg2">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3648074" y="6356350"/>
            <a:ext cx="1209675" cy="365125"/>
          </a:xfrm>
        </p:spPr>
        <p:txBody>
          <a:bodyPr/>
          <a:lstStyle/>
          <a:p>
            <a:r>
              <a:rPr lang="en-US"/>
              <a:t>Date</a:t>
            </a:r>
            <a:endParaRPr lang="en-US"/>
          </a:p>
        </p:txBody>
      </p:sp>
      <p:sp>
        <p:nvSpPr>
          <p:cNvPr id="5" name="Footer Placeholder 4"/>
          <p:cNvSpPr>
            <a:spLocks noGrp="1"/>
          </p:cNvSpPr>
          <p:nvPr>
            <p:ph type="ftr" sz="quarter" idx="11"/>
          </p:nvPr>
        </p:nvSpPr>
        <p:spPr>
          <a:xfrm>
            <a:off x="5285701" y="6356350"/>
            <a:ext cx="4430472" cy="365125"/>
          </a:xfrm>
        </p:spPr>
        <p:txBody>
          <a:bodyPr/>
          <a:lstStyle/>
          <a:p>
            <a:r>
              <a:rPr lang="en-US"/>
              <a:t>Your Footer Here</a:t>
            </a:r>
            <a:endParaRPr lang="en-US"/>
          </a:p>
        </p:txBody>
      </p:sp>
      <p:sp>
        <p:nvSpPr>
          <p:cNvPr id="6" name="Slide Number Placeholder 5"/>
          <p:cNvSpPr>
            <a:spLocks noGrp="1"/>
          </p:cNvSpPr>
          <p:nvPr>
            <p:ph type="sldNum" sz="quarter" idx="12"/>
          </p:nvPr>
        </p:nvSpPr>
        <p:spPr>
          <a:xfrm>
            <a:off x="10144124" y="6356350"/>
            <a:ext cx="1209675" cy="365125"/>
          </a:xfrm>
        </p:spPr>
        <p:txBody>
          <a:bodyPr/>
          <a:lstStyle/>
          <a:p>
            <a:fld id="{672B7600-67E3-4D97-B453-880E2742B982}" type="slidenum">
              <a:rPr lang="en-US" smtClean="0"/>
            </a:fld>
            <a:endParaRPr lang="en-US"/>
          </a:p>
        </p:txBody>
      </p:sp>
      <p:grpSp>
        <p:nvGrpSpPr>
          <p:cNvPr id="8" name="Group 7"/>
          <p:cNvGrpSpPr/>
          <p:nvPr userDrawn="1"/>
        </p:nvGrpSpPr>
        <p:grpSpPr>
          <a:xfrm>
            <a:off x="0" y="0"/>
            <a:ext cx="3204307" cy="6858000"/>
            <a:chOff x="0" y="0"/>
            <a:chExt cx="3204307" cy="6858000"/>
          </a:xfrm>
        </p:grpSpPr>
        <p:sp>
          <p:nvSpPr>
            <p:cNvPr id="15" name="Freeform: Shape 14"/>
            <p:cNvSpPr/>
            <p:nvPr userDrawn="1"/>
          </p:nvSpPr>
          <p:spPr>
            <a:xfrm>
              <a:off x="1" y="2"/>
              <a:ext cx="3204306" cy="4968909"/>
            </a:xfrm>
            <a:custGeom>
              <a:avLst/>
              <a:gdLst>
                <a:gd name="connsiteX0" fmla="*/ 0 w 3204306"/>
                <a:gd name="connsiteY0" fmla="*/ 0 h 4968909"/>
                <a:gd name="connsiteX1" fmla="*/ 3204306 w 3204306"/>
                <a:gd name="connsiteY1" fmla="*/ 0 h 4968909"/>
                <a:gd name="connsiteX2" fmla="*/ 0 w 3204306"/>
                <a:gd name="connsiteY2" fmla="*/ 4968909 h 4968909"/>
              </a:gdLst>
              <a:ahLst/>
              <a:cxnLst>
                <a:cxn ang="0">
                  <a:pos x="connsiteX0" y="connsiteY0"/>
                </a:cxn>
                <a:cxn ang="0">
                  <a:pos x="connsiteX1" y="connsiteY1"/>
                </a:cxn>
                <a:cxn ang="0">
                  <a:pos x="connsiteX2" y="connsiteY2"/>
                </a:cxn>
              </a:cxnLst>
              <a:rect l="l" t="t" r="r" b="b"/>
              <a:pathLst>
                <a:path w="3204306" h="4968909">
                  <a:moveTo>
                    <a:pt x="0" y="0"/>
                  </a:moveTo>
                  <a:lnTo>
                    <a:pt x="3204306" y="0"/>
                  </a:lnTo>
                  <a:lnTo>
                    <a:pt x="0" y="4968909"/>
                  </a:lnTo>
                  <a:close/>
                </a:path>
              </a:pathLst>
            </a:custGeom>
            <a:solidFill>
              <a:schemeClr val="accent5">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p:cNvSpPr/>
            <p:nvPr userDrawn="1"/>
          </p:nvSpPr>
          <p:spPr>
            <a:xfrm>
              <a:off x="0" y="1"/>
              <a:ext cx="1482276" cy="3511983"/>
            </a:xfrm>
            <a:custGeom>
              <a:avLst/>
              <a:gdLst>
                <a:gd name="connsiteX0" fmla="*/ 0 w 1482276"/>
                <a:gd name="connsiteY0" fmla="*/ 0 h 3511983"/>
                <a:gd name="connsiteX1" fmla="*/ 1482276 w 1482276"/>
                <a:gd name="connsiteY1" fmla="*/ 0 h 3511983"/>
                <a:gd name="connsiteX2" fmla="*/ 0 w 1482276"/>
                <a:gd name="connsiteY2" fmla="*/ 3511983 h 3511983"/>
              </a:gdLst>
              <a:ahLst/>
              <a:cxnLst>
                <a:cxn ang="0">
                  <a:pos x="connsiteX0" y="connsiteY0"/>
                </a:cxn>
                <a:cxn ang="0">
                  <a:pos x="connsiteX1" y="connsiteY1"/>
                </a:cxn>
                <a:cxn ang="0">
                  <a:pos x="connsiteX2" y="connsiteY2"/>
                </a:cxn>
              </a:cxnLst>
              <a:rect l="l" t="t" r="r" b="b"/>
              <a:pathLst>
                <a:path w="1482276" h="3511983">
                  <a:moveTo>
                    <a:pt x="0" y="0"/>
                  </a:moveTo>
                  <a:lnTo>
                    <a:pt x="1482276" y="0"/>
                  </a:lnTo>
                  <a:lnTo>
                    <a:pt x="0" y="3511983"/>
                  </a:lnTo>
                  <a:close/>
                </a:path>
              </a:pathLst>
            </a:custGeom>
            <a:solidFill>
              <a:schemeClr val="accent5">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p:cNvSpPr/>
            <p:nvPr userDrawn="1"/>
          </p:nvSpPr>
          <p:spPr>
            <a:xfrm>
              <a:off x="1" y="0"/>
              <a:ext cx="1001390" cy="6858000"/>
            </a:xfrm>
            <a:custGeom>
              <a:avLst/>
              <a:gdLst>
                <a:gd name="connsiteX0" fmla="*/ 0 w 1001390"/>
                <a:gd name="connsiteY0" fmla="*/ 0 h 6858000"/>
                <a:gd name="connsiteX1" fmla="*/ 1001390 w 1001390"/>
                <a:gd name="connsiteY1" fmla="*/ 6858000 h 6858000"/>
                <a:gd name="connsiteX2" fmla="*/ 0 w 1001390"/>
                <a:gd name="connsiteY2" fmla="*/ 6858000 h 6858000"/>
              </a:gdLst>
              <a:ahLst/>
              <a:cxnLst>
                <a:cxn ang="0">
                  <a:pos x="connsiteX0" y="connsiteY0"/>
                </a:cxn>
                <a:cxn ang="0">
                  <a:pos x="connsiteX1" y="connsiteY1"/>
                </a:cxn>
                <a:cxn ang="0">
                  <a:pos x="connsiteX2" y="connsiteY2"/>
                </a:cxn>
              </a:cxnLst>
              <a:rect l="l" t="t" r="r" b="b"/>
              <a:pathLst>
                <a:path w="1001390" h="6858000">
                  <a:moveTo>
                    <a:pt x="0" y="0"/>
                  </a:moveTo>
                  <a:lnTo>
                    <a:pt x="1001390" y="6858000"/>
                  </a:lnTo>
                  <a:lnTo>
                    <a:pt x="0" y="6858000"/>
                  </a:lnTo>
                  <a:close/>
                </a:path>
              </a:pathLst>
            </a:cu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p:cNvSpPr/>
            <p:nvPr userDrawn="1"/>
          </p:nvSpPr>
          <p:spPr>
            <a:xfrm>
              <a:off x="0" y="993262"/>
              <a:ext cx="2582872" cy="5864738"/>
            </a:xfrm>
            <a:custGeom>
              <a:avLst/>
              <a:gdLst>
                <a:gd name="connsiteX0" fmla="*/ 0 w 2582872"/>
                <a:gd name="connsiteY0" fmla="*/ 0 h 5864738"/>
                <a:gd name="connsiteX1" fmla="*/ 2582872 w 2582872"/>
                <a:gd name="connsiteY1" fmla="*/ 5864738 h 5864738"/>
                <a:gd name="connsiteX2" fmla="*/ 2438909 w 2582872"/>
                <a:gd name="connsiteY2" fmla="*/ 5864738 h 5864738"/>
                <a:gd name="connsiteX3" fmla="*/ 0 w 2582872"/>
                <a:gd name="connsiteY3" fmla="*/ 4260193 h 5864738"/>
              </a:gdLst>
              <a:ahLst/>
              <a:cxnLst>
                <a:cxn ang="0">
                  <a:pos x="connsiteX0" y="connsiteY0"/>
                </a:cxn>
                <a:cxn ang="0">
                  <a:pos x="connsiteX1" y="connsiteY1"/>
                </a:cxn>
                <a:cxn ang="0">
                  <a:pos x="connsiteX2" y="connsiteY2"/>
                </a:cxn>
                <a:cxn ang="0">
                  <a:pos x="connsiteX3" y="connsiteY3"/>
                </a:cxn>
              </a:cxnLst>
              <a:rect l="l" t="t" r="r" b="b"/>
              <a:pathLst>
                <a:path w="2582872" h="5864738">
                  <a:moveTo>
                    <a:pt x="0" y="0"/>
                  </a:moveTo>
                  <a:lnTo>
                    <a:pt x="2582872" y="5864738"/>
                  </a:lnTo>
                  <a:lnTo>
                    <a:pt x="2438909" y="5864738"/>
                  </a:lnTo>
                  <a:lnTo>
                    <a:pt x="0" y="4260193"/>
                  </a:lnTo>
                  <a:close/>
                </a:path>
              </a:pathLst>
            </a:custGeom>
            <a:solidFill>
              <a:schemeClr val="accent5">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p:cNvSpPr/>
            <p:nvPr userDrawn="1"/>
          </p:nvSpPr>
          <p:spPr>
            <a:xfrm>
              <a:off x="1" y="2967990"/>
              <a:ext cx="2554047" cy="3890010"/>
            </a:xfrm>
            <a:custGeom>
              <a:avLst/>
              <a:gdLst>
                <a:gd name="connsiteX0" fmla="*/ 0 w 2554047"/>
                <a:gd name="connsiteY0" fmla="*/ 0 h 3890010"/>
                <a:gd name="connsiteX1" fmla="*/ 2554047 w 2554047"/>
                <a:gd name="connsiteY1" fmla="*/ 3890010 h 3890010"/>
                <a:gd name="connsiteX2" fmla="*/ 643185 w 2554047"/>
                <a:gd name="connsiteY2" fmla="*/ 3890010 h 3890010"/>
                <a:gd name="connsiteX3" fmla="*/ 0 w 2554047"/>
                <a:gd name="connsiteY3" fmla="*/ 2974083 h 3890010"/>
              </a:gdLst>
              <a:ahLst/>
              <a:cxnLst>
                <a:cxn ang="0">
                  <a:pos x="connsiteX0" y="connsiteY0"/>
                </a:cxn>
                <a:cxn ang="0">
                  <a:pos x="connsiteX1" y="connsiteY1"/>
                </a:cxn>
                <a:cxn ang="0">
                  <a:pos x="connsiteX2" y="connsiteY2"/>
                </a:cxn>
                <a:cxn ang="0">
                  <a:pos x="connsiteX3" y="connsiteY3"/>
                </a:cxn>
              </a:cxnLst>
              <a:rect l="l" t="t" r="r" b="b"/>
              <a:pathLst>
                <a:path w="2554047" h="3890010">
                  <a:moveTo>
                    <a:pt x="0" y="0"/>
                  </a:moveTo>
                  <a:lnTo>
                    <a:pt x="2554047" y="3890010"/>
                  </a:lnTo>
                  <a:lnTo>
                    <a:pt x="643185" y="3890010"/>
                  </a:lnTo>
                  <a:lnTo>
                    <a:pt x="0" y="2974083"/>
                  </a:lnTo>
                  <a:close/>
                </a:path>
              </a:pathLst>
            </a:cu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p:cNvSpPr/>
            <p:nvPr userDrawn="1"/>
          </p:nvSpPr>
          <p:spPr>
            <a:xfrm>
              <a:off x="0" y="0"/>
              <a:ext cx="1820780" cy="6858000"/>
            </a:xfrm>
            <a:custGeom>
              <a:avLst/>
              <a:gdLst>
                <a:gd name="connsiteX0" fmla="*/ 0 w 1820780"/>
                <a:gd name="connsiteY0" fmla="*/ 0 h 6858000"/>
                <a:gd name="connsiteX1" fmla="*/ 1820780 w 1820780"/>
                <a:gd name="connsiteY1" fmla="*/ 0 h 6858000"/>
                <a:gd name="connsiteX2" fmla="*/ 1333501 w 1820780"/>
                <a:gd name="connsiteY2" fmla="*/ 6858000 h 6858000"/>
                <a:gd name="connsiteX3" fmla="*/ 162114 w 1820780"/>
                <a:gd name="connsiteY3" fmla="*/ 1407051 h 6858000"/>
                <a:gd name="connsiteX4" fmla="*/ 0 w 1820780"/>
                <a:gd name="connsiteY4" fmla="*/ 706773 h 6858000"/>
                <a:gd name="connsiteX0-1" fmla="*/ 0 w 1820780"/>
                <a:gd name="connsiteY0-2" fmla="*/ 0 h 6858000"/>
                <a:gd name="connsiteX1-3" fmla="*/ 1820780 w 1820780"/>
                <a:gd name="connsiteY1-4" fmla="*/ 0 h 6858000"/>
                <a:gd name="connsiteX2-5" fmla="*/ 1333501 w 1820780"/>
                <a:gd name="connsiteY2-6" fmla="*/ 6858000 h 6858000"/>
                <a:gd name="connsiteX3-7" fmla="*/ 162114 w 1820780"/>
                <a:gd name="connsiteY3-8" fmla="*/ 1407051 h 6858000"/>
                <a:gd name="connsiteX4-9" fmla="*/ 0 w 1820780"/>
                <a:gd name="connsiteY4-10" fmla="*/ 0 h 6858000"/>
                <a:gd name="connsiteX0-11" fmla="*/ 4230 w 1825010"/>
                <a:gd name="connsiteY0-12" fmla="*/ 0 h 6858000"/>
                <a:gd name="connsiteX1-13" fmla="*/ 1825010 w 1825010"/>
                <a:gd name="connsiteY1-14" fmla="*/ 0 h 6858000"/>
                <a:gd name="connsiteX2-15" fmla="*/ 1337731 w 1825010"/>
                <a:gd name="connsiteY2-16" fmla="*/ 6858000 h 6858000"/>
                <a:gd name="connsiteX3-17" fmla="*/ 4230 w 1825010"/>
                <a:gd name="connsiteY3-18" fmla="*/ 0 h 6858000"/>
                <a:gd name="connsiteX0-19" fmla="*/ 6077 w 1826857"/>
                <a:gd name="connsiteY0-20" fmla="*/ 0 h 6858000"/>
                <a:gd name="connsiteX1-21" fmla="*/ 1826857 w 1826857"/>
                <a:gd name="connsiteY1-22" fmla="*/ 0 h 6858000"/>
                <a:gd name="connsiteX2-23" fmla="*/ 1339578 w 1826857"/>
                <a:gd name="connsiteY2-24" fmla="*/ 6858000 h 6858000"/>
                <a:gd name="connsiteX3-25" fmla="*/ 6077 w 1826857"/>
                <a:gd name="connsiteY3-26" fmla="*/ 0 h 6858000"/>
                <a:gd name="connsiteX0-27" fmla="*/ 0 w 1820780"/>
                <a:gd name="connsiteY0-28" fmla="*/ 0 h 6858000"/>
                <a:gd name="connsiteX1-29" fmla="*/ 1820780 w 1820780"/>
                <a:gd name="connsiteY1-30" fmla="*/ 0 h 6858000"/>
                <a:gd name="connsiteX2-31" fmla="*/ 1333501 w 1820780"/>
                <a:gd name="connsiteY2-32" fmla="*/ 6858000 h 6858000"/>
                <a:gd name="connsiteX3-33" fmla="*/ 0 w 1820780"/>
                <a:gd name="connsiteY3-34" fmla="*/ 0 h 6858000"/>
              </a:gdLst>
              <a:ahLst/>
              <a:cxnLst>
                <a:cxn ang="0">
                  <a:pos x="connsiteX0-1" y="connsiteY0-2"/>
                </a:cxn>
                <a:cxn ang="0">
                  <a:pos x="connsiteX1-3" y="connsiteY1-4"/>
                </a:cxn>
                <a:cxn ang="0">
                  <a:pos x="connsiteX2-5" y="connsiteY2-6"/>
                </a:cxn>
                <a:cxn ang="0">
                  <a:pos x="connsiteX3-7" y="connsiteY3-8"/>
                </a:cxn>
              </a:cxnLst>
              <a:rect l="l" t="t" r="r" b="b"/>
              <a:pathLst>
                <a:path w="1820780" h="6858000">
                  <a:moveTo>
                    <a:pt x="0" y="0"/>
                  </a:moveTo>
                  <a:lnTo>
                    <a:pt x="1820780" y="0"/>
                  </a:lnTo>
                  <a:lnTo>
                    <a:pt x="1333501" y="6858000"/>
                  </a:lnTo>
                  <a:lnTo>
                    <a:pt x="0" y="0"/>
                  </a:lnTo>
                  <a:close/>
                </a:path>
              </a:pathLst>
            </a:custGeom>
            <a:solidFill>
              <a:schemeClr val="accent5">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31" name="Picture Placeholder 30"/>
          <p:cNvSpPr>
            <a:spLocks noGrp="1"/>
          </p:cNvSpPr>
          <p:nvPr>
            <p:ph type="pic" sz="quarter" idx="13"/>
          </p:nvPr>
        </p:nvSpPr>
        <p:spPr>
          <a:xfrm>
            <a:off x="10113509" y="1"/>
            <a:ext cx="2078490" cy="1904631"/>
          </a:xfrm>
          <a:custGeom>
            <a:avLst/>
            <a:gdLst>
              <a:gd name="connsiteX0" fmla="*/ 350163 w 2078490"/>
              <a:gd name="connsiteY0" fmla="*/ 0 h 1904631"/>
              <a:gd name="connsiteX1" fmla="*/ 2078490 w 2078490"/>
              <a:gd name="connsiteY1" fmla="*/ 0 h 1904631"/>
              <a:gd name="connsiteX2" fmla="*/ 2078490 w 2078490"/>
              <a:gd name="connsiteY2" fmla="*/ 1111447 h 1904631"/>
              <a:gd name="connsiteX3" fmla="*/ 0 w 2078490"/>
              <a:gd name="connsiteY3" fmla="*/ 1904631 h 1904631"/>
            </a:gdLst>
            <a:ahLst/>
            <a:cxnLst>
              <a:cxn ang="0">
                <a:pos x="connsiteX0" y="connsiteY0"/>
              </a:cxn>
              <a:cxn ang="0">
                <a:pos x="connsiteX1" y="connsiteY1"/>
              </a:cxn>
              <a:cxn ang="0">
                <a:pos x="connsiteX2" y="connsiteY2"/>
              </a:cxn>
              <a:cxn ang="0">
                <a:pos x="connsiteX3" y="connsiteY3"/>
              </a:cxn>
            </a:cxnLst>
            <a:rect l="l" t="t" r="r" b="b"/>
            <a:pathLst>
              <a:path w="2078490" h="1904631">
                <a:moveTo>
                  <a:pt x="350163" y="0"/>
                </a:moveTo>
                <a:lnTo>
                  <a:pt x="2078490" y="0"/>
                </a:lnTo>
                <a:lnTo>
                  <a:pt x="2078490" y="1111447"/>
                </a:lnTo>
                <a:lnTo>
                  <a:pt x="0" y="1904631"/>
                </a:lnTo>
                <a:close/>
              </a:path>
            </a:pathLst>
          </a:custGeom>
          <a:noFill/>
        </p:spPr>
        <p:txBody>
          <a:bodyPr wrap="square" anchor="ctr">
            <a:noAutofit/>
          </a:bodyPr>
          <a:lstStyle>
            <a:lvl1pPr marL="0" indent="0" algn="ctr">
              <a:buNone/>
              <a:defRPr sz="1400"/>
            </a:lvl1pPr>
          </a:lstStyle>
          <a:p>
            <a:r>
              <a:rPr lang="en-US"/>
              <a:t>Click icon to add picture</a:t>
            </a:r>
            <a:endParaRPr lang="en-US"/>
          </a:p>
        </p:txBody>
      </p:sp>
      <p:sp>
        <p:nvSpPr>
          <p:cNvPr id="16" name="Text Placeholder 17"/>
          <p:cNvSpPr>
            <a:spLocks noGrp="1"/>
          </p:cNvSpPr>
          <p:nvPr>
            <p:ph type="body" sz="quarter" idx="14" hasCustomPrompt="1"/>
          </p:nvPr>
        </p:nvSpPr>
        <p:spPr>
          <a:xfrm>
            <a:off x="9929359" y="1968795"/>
            <a:ext cx="1701800" cy="348768"/>
          </a:xfrm>
          <a:noFill/>
        </p:spPr>
        <p:txBody>
          <a:bodyPr anchor="ctr">
            <a:noAutofit/>
          </a:bodyPr>
          <a:lstStyle>
            <a:lvl1pPr marL="0" indent="0" algn="ct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Name</a:t>
            </a:r>
            <a:endParaRPr lang="en-US" dirty="0"/>
          </a:p>
        </p:txBody>
      </p:sp>
      <p:sp>
        <p:nvSpPr>
          <p:cNvPr id="17" name="Text Placeholder 17"/>
          <p:cNvSpPr>
            <a:spLocks noGrp="1"/>
          </p:cNvSpPr>
          <p:nvPr>
            <p:ph type="body" sz="quarter" idx="15" hasCustomPrompt="1"/>
          </p:nvPr>
        </p:nvSpPr>
        <p:spPr>
          <a:xfrm>
            <a:off x="9929359" y="2359442"/>
            <a:ext cx="1701800" cy="348768"/>
          </a:xfrm>
          <a:noFill/>
        </p:spPr>
        <p:txBody>
          <a:bodyPr anchor="ctr">
            <a:noAutofit/>
          </a:bodyPr>
          <a:lstStyle>
            <a:lvl1pPr marL="0" indent="0" algn="ct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Mobile / email</a:t>
            </a:r>
            <a:endParaRPr lang="en-US" dirty="0"/>
          </a:p>
        </p:txBody>
      </p:sp>
      <p:sp>
        <p:nvSpPr>
          <p:cNvPr id="18" name="Text Placeholder 17"/>
          <p:cNvSpPr>
            <a:spLocks noGrp="1"/>
          </p:cNvSpPr>
          <p:nvPr>
            <p:ph type="body" sz="quarter" idx="16" hasCustomPrompt="1"/>
          </p:nvPr>
        </p:nvSpPr>
        <p:spPr>
          <a:xfrm>
            <a:off x="9929359" y="2750089"/>
            <a:ext cx="1701800" cy="348768"/>
          </a:xfrm>
          <a:noFill/>
        </p:spPr>
        <p:txBody>
          <a:bodyPr anchor="ctr">
            <a:noAutofit/>
          </a:bodyPr>
          <a:lstStyle>
            <a:lvl1pPr marL="0" indent="0" algn="ct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Company</a:t>
            </a:r>
            <a:endParaRPr lang="en-US" dirty="0"/>
          </a:p>
        </p:txBody>
      </p:sp>
      <p:grpSp>
        <p:nvGrpSpPr>
          <p:cNvPr id="7" name="Group 6"/>
          <p:cNvGrpSpPr/>
          <p:nvPr userDrawn="1"/>
        </p:nvGrpSpPr>
        <p:grpSpPr>
          <a:xfrm>
            <a:off x="0" y="0"/>
            <a:ext cx="3204307" cy="6858000"/>
            <a:chOff x="0" y="0"/>
            <a:chExt cx="3204307" cy="6858000"/>
          </a:xfrm>
        </p:grpSpPr>
        <p:sp>
          <p:nvSpPr>
            <p:cNvPr id="2" name="Freeform: Shape 1"/>
            <p:cNvSpPr/>
            <p:nvPr userDrawn="1"/>
          </p:nvSpPr>
          <p:spPr>
            <a:xfrm>
              <a:off x="1" y="2"/>
              <a:ext cx="3204306" cy="4968909"/>
            </a:xfrm>
            <a:custGeom>
              <a:avLst/>
              <a:gdLst>
                <a:gd name="connsiteX0" fmla="*/ 0 w 3204306"/>
                <a:gd name="connsiteY0" fmla="*/ 0 h 4968909"/>
                <a:gd name="connsiteX1" fmla="*/ 3204306 w 3204306"/>
                <a:gd name="connsiteY1" fmla="*/ 0 h 4968909"/>
                <a:gd name="connsiteX2" fmla="*/ 0 w 3204306"/>
                <a:gd name="connsiteY2" fmla="*/ 4968909 h 4968909"/>
              </a:gdLst>
              <a:ahLst/>
              <a:cxnLst>
                <a:cxn ang="0">
                  <a:pos x="connsiteX0" y="connsiteY0"/>
                </a:cxn>
                <a:cxn ang="0">
                  <a:pos x="connsiteX1" y="connsiteY1"/>
                </a:cxn>
                <a:cxn ang="0">
                  <a:pos x="connsiteX2" y="connsiteY2"/>
                </a:cxn>
              </a:cxnLst>
              <a:rect l="l" t="t" r="r" b="b"/>
              <a:pathLst>
                <a:path w="3204306" h="4968909">
                  <a:moveTo>
                    <a:pt x="0" y="0"/>
                  </a:moveTo>
                  <a:lnTo>
                    <a:pt x="3204306" y="0"/>
                  </a:lnTo>
                  <a:lnTo>
                    <a:pt x="0" y="4968909"/>
                  </a:lnTo>
                  <a:close/>
                </a:path>
              </a:pathLst>
            </a:custGeom>
            <a:solidFill>
              <a:schemeClr val="accent3">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Freeform: Shape 2"/>
            <p:cNvSpPr/>
            <p:nvPr userDrawn="1"/>
          </p:nvSpPr>
          <p:spPr>
            <a:xfrm>
              <a:off x="0" y="1"/>
              <a:ext cx="1482276" cy="3511983"/>
            </a:xfrm>
            <a:custGeom>
              <a:avLst/>
              <a:gdLst>
                <a:gd name="connsiteX0" fmla="*/ 0 w 1482276"/>
                <a:gd name="connsiteY0" fmla="*/ 0 h 3511983"/>
                <a:gd name="connsiteX1" fmla="*/ 1482276 w 1482276"/>
                <a:gd name="connsiteY1" fmla="*/ 0 h 3511983"/>
                <a:gd name="connsiteX2" fmla="*/ 0 w 1482276"/>
                <a:gd name="connsiteY2" fmla="*/ 3511983 h 3511983"/>
              </a:gdLst>
              <a:ahLst/>
              <a:cxnLst>
                <a:cxn ang="0">
                  <a:pos x="connsiteX0" y="connsiteY0"/>
                </a:cxn>
                <a:cxn ang="0">
                  <a:pos x="connsiteX1" y="connsiteY1"/>
                </a:cxn>
                <a:cxn ang="0">
                  <a:pos x="connsiteX2" y="connsiteY2"/>
                </a:cxn>
              </a:cxnLst>
              <a:rect l="l" t="t" r="r" b="b"/>
              <a:pathLst>
                <a:path w="1482276" h="3511983">
                  <a:moveTo>
                    <a:pt x="0" y="0"/>
                  </a:moveTo>
                  <a:lnTo>
                    <a:pt x="1482276" y="0"/>
                  </a:lnTo>
                  <a:lnTo>
                    <a:pt x="0" y="3511983"/>
                  </a:lnTo>
                  <a:close/>
                </a:path>
              </a:pathLst>
            </a:custGeom>
            <a:solidFill>
              <a:schemeClr val="accent3">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reeform: Shape 3"/>
            <p:cNvSpPr/>
            <p:nvPr userDrawn="1"/>
          </p:nvSpPr>
          <p:spPr>
            <a:xfrm>
              <a:off x="1" y="0"/>
              <a:ext cx="1001390" cy="6858000"/>
            </a:xfrm>
            <a:custGeom>
              <a:avLst/>
              <a:gdLst>
                <a:gd name="connsiteX0" fmla="*/ 0 w 1001390"/>
                <a:gd name="connsiteY0" fmla="*/ 0 h 6858000"/>
                <a:gd name="connsiteX1" fmla="*/ 1001390 w 1001390"/>
                <a:gd name="connsiteY1" fmla="*/ 6858000 h 6858000"/>
                <a:gd name="connsiteX2" fmla="*/ 0 w 1001390"/>
                <a:gd name="connsiteY2" fmla="*/ 6858000 h 6858000"/>
              </a:gdLst>
              <a:ahLst/>
              <a:cxnLst>
                <a:cxn ang="0">
                  <a:pos x="connsiteX0" y="connsiteY0"/>
                </a:cxn>
                <a:cxn ang="0">
                  <a:pos x="connsiteX1" y="connsiteY1"/>
                </a:cxn>
                <a:cxn ang="0">
                  <a:pos x="connsiteX2" y="connsiteY2"/>
                </a:cxn>
              </a:cxnLst>
              <a:rect l="l" t="t" r="r" b="b"/>
              <a:pathLst>
                <a:path w="1001390" h="6858000">
                  <a:moveTo>
                    <a:pt x="0" y="0"/>
                  </a:moveTo>
                  <a:lnTo>
                    <a:pt x="1001390" y="6858000"/>
                  </a:lnTo>
                  <a:lnTo>
                    <a:pt x="0" y="6858000"/>
                  </a:lnTo>
                  <a:close/>
                </a:path>
              </a:pathLst>
            </a:cu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Shape 4"/>
            <p:cNvSpPr/>
            <p:nvPr userDrawn="1"/>
          </p:nvSpPr>
          <p:spPr>
            <a:xfrm>
              <a:off x="0" y="993262"/>
              <a:ext cx="2582872" cy="5864738"/>
            </a:xfrm>
            <a:custGeom>
              <a:avLst/>
              <a:gdLst>
                <a:gd name="connsiteX0" fmla="*/ 0 w 2582872"/>
                <a:gd name="connsiteY0" fmla="*/ 0 h 5864738"/>
                <a:gd name="connsiteX1" fmla="*/ 2582872 w 2582872"/>
                <a:gd name="connsiteY1" fmla="*/ 5864738 h 5864738"/>
                <a:gd name="connsiteX2" fmla="*/ 2438909 w 2582872"/>
                <a:gd name="connsiteY2" fmla="*/ 5864738 h 5864738"/>
                <a:gd name="connsiteX3" fmla="*/ 0 w 2582872"/>
                <a:gd name="connsiteY3" fmla="*/ 4260193 h 5864738"/>
              </a:gdLst>
              <a:ahLst/>
              <a:cxnLst>
                <a:cxn ang="0">
                  <a:pos x="connsiteX0" y="connsiteY0"/>
                </a:cxn>
                <a:cxn ang="0">
                  <a:pos x="connsiteX1" y="connsiteY1"/>
                </a:cxn>
                <a:cxn ang="0">
                  <a:pos x="connsiteX2" y="connsiteY2"/>
                </a:cxn>
                <a:cxn ang="0">
                  <a:pos x="connsiteX3" y="connsiteY3"/>
                </a:cxn>
              </a:cxnLst>
              <a:rect l="l" t="t" r="r" b="b"/>
              <a:pathLst>
                <a:path w="2582872" h="5864738">
                  <a:moveTo>
                    <a:pt x="0" y="0"/>
                  </a:moveTo>
                  <a:lnTo>
                    <a:pt x="2582872" y="5864738"/>
                  </a:lnTo>
                  <a:lnTo>
                    <a:pt x="2438909" y="5864738"/>
                  </a:lnTo>
                  <a:lnTo>
                    <a:pt x="0" y="4260193"/>
                  </a:lnTo>
                  <a:close/>
                </a:path>
              </a:pathLst>
            </a:custGeom>
            <a:solidFill>
              <a:schemeClr val="accent3">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Shape 5"/>
            <p:cNvSpPr/>
            <p:nvPr userDrawn="1"/>
          </p:nvSpPr>
          <p:spPr>
            <a:xfrm>
              <a:off x="1" y="2967990"/>
              <a:ext cx="2554047" cy="3890010"/>
            </a:xfrm>
            <a:custGeom>
              <a:avLst/>
              <a:gdLst>
                <a:gd name="connsiteX0" fmla="*/ 0 w 2554047"/>
                <a:gd name="connsiteY0" fmla="*/ 0 h 3890010"/>
                <a:gd name="connsiteX1" fmla="*/ 2554047 w 2554047"/>
                <a:gd name="connsiteY1" fmla="*/ 3890010 h 3890010"/>
                <a:gd name="connsiteX2" fmla="*/ 643185 w 2554047"/>
                <a:gd name="connsiteY2" fmla="*/ 3890010 h 3890010"/>
                <a:gd name="connsiteX3" fmla="*/ 0 w 2554047"/>
                <a:gd name="connsiteY3" fmla="*/ 2974083 h 3890010"/>
              </a:gdLst>
              <a:ahLst/>
              <a:cxnLst>
                <a:cxn ang="0">
                  <a:pos x="connsiteX0" y="connsiteY0"/>
                </a:cxn>
                <a:cxn ang="0">
                  <a:pos x="connsiteX1" y="connsiteY1"/>
                </a:cxn>
                <a:cxn ang="0">
                  <a:pos x="connsiteX2" y="connsiteY2"/>
                </a:cxn>
                <a:cxn ang="0">
                  <a:pos x="connsiteX3" y="connsiteY3"/>
                </a:cxn>
              </a:cxnLst>
              <a:rect l="l" t="t" r="r" b="b"/>
              <a:pathLst>
                <a:path w="2554047" h="3890010">
                  <a:moveTo>
                    <a:pt x="0" y="0"/>
                  </a:moveTo>
                  <a:lnTo>
                    <a:pt x="2554047" y="3890010"/>
                  </a:lnTo>
                  <a:lnTo>
                    <a:pt x="643185" y="3890010"/>
                  </a:lnTo>
                  <a:lnTo>
                    <a:pt x="0" y="2974083"/>
                  </a:lnTo>
                  <a:close/>
                </a:path>
              </a:pathLst>
            </a:cu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p:cNvSpPr/>
            <p:nvPr userDrawn="1"/>
          </p:nvSpPr>
          <p:spPr>
            <a:xfrm>
              <a:off x="0" y="0"/>
              <a:ext cx="1820780" cy="6858000"/>
            </a:xfrm>
            <a:custGeom>
              <a:avLst/>
              <a:gdLst>
                <a:gd name="connsiteX0" fmla="*/ 0 w 1820780"/>
                <a:gd name="connsiteY0" fmla="*/ 0 h 6858000"/>
                <a:gd name="connsiteX1" fmla="*/ 1820780 w 1820780"/>
                <a:gd name="connsiteY1" fmla="*/ 0 h 6858000"/>
                <a:gd name="connsiteX2" fmla="*/ 1333501 w 1820780"/>
                <a:gd name="connsiteY2" fmla="*/ 6858000 h 6858000"/>
                <a:gd name="connsiteX3" fmla="*/ 162114 w 1820780"/>
                <a:gd name="connsiteY3" fmla="*/ 1407051 h 6858000"/>
                <a:gd name="connsiteX4" fmla="*/ 0 w 1820780"/>
                <a:gd name="connsiteY4" fmla="*/ 706773 h 6858000"/>
                <a:gd name="connsiteX0-1" fmla="*/ 0 w 1820780"/>
                <a:gd name="connsiteY0-2" fmla="*/ 0 h 6858000"/>
                <a:gd name="connsiteX1-3" fmla="*/ 1820780 w 1820780"/>
                <a:gd name="connsiteY1-4" fmla="*/ 0 h 6858000"/>
                <a:gd name="connsiteX2-5" fmla="*/ 1333501 w 1820780"/>
                <a:gd name="connsiteY2-6" fmla="*/ 6858000 h 6858000"/>
                <a:gd name="connsiteX3-7" fmla="*/ 162114 w 1820780"/>
                <a:gd name="connsiteY3-8" fmla="*/ 1407051 h 6858000"/>
                <a:gd name="connsiteX4-9" fmla="*/ 0 w 1820780"/>
                <a:gd name="connsiteY4-10" fmla="*/ 0 h 6858000"/>
                <a:gd name="connsiteX0-11" fmla="*/ 4230 w 1825010"/>
                <a:gd name="connsiteY0-12" fmla="*/ 0 h 6858000"/>
                <a:gd name="connsiteX1-13" fmla="*/ 1825010 w 1825010"/>
                <a:gd name="connsiteY1-14" fmla="*/ 0 h 6858000"/>
                <a:gd name="connsiteX2-15" fmla="*/ 1337731 w 1825010"/>
                <a:gd name="connsiteY2-16" fmla="*/ 6858000 h 6858000"/>
                <a:gd name="connsiteX3-17" fmla="*/ 4230 w 1825010"/>
                <a:gd name="connsiteY3-18" fmla="*/ 0 h 6858000"/>
                <a:gd name="connsiteX0-19" fmla="*/ 6077 w 1826857"/>
                <a:gd name="connsiteY0-20" fmla="*/ 0 h 6858000"/>
                <a:gd name="connsiteX1-21" fmla="*/ 1826857 w 1826857"/>
                <a:gd name="connsiteY1-22" fmla="*/ 0 h 6858000"/>
                <a:gd name="connsiteX2-23" fmla="*/ 1339578 w 1826857"/>
                <a:gd name="connsiteY2-24" fmla="*/ 6858000 h 6858000"/>
                <a:gd name="connsiteX3-25" fmla="*/ 6077 w 1826857"/>
                <a:gd name="connsiteY3-26" fmla="*/ 0 h 6858000"/>
                <a:gd name="connsiteX0-27" fmla="*/ 0 w 1820780"/>
                <a:gd name="connsiteY0-28" fmla="*/ 0 h 6858000"/>
                <a:gd name="connsiteX1-29" fmla="*/ 1820780 w 1820780"/>
                <a:gd name="connsiteY1-30" fmla="*/ 0 h 6858000"/>
                <a:gd name="connsiteX2-31" fmla="*/ 1333501 w 1820780"/>
                <a:gd name="connsiteY2-32" fmla="*/ 6858000 h 6858000"/>
                <a:gd name="connsiteX3-33" fmla="*/ 0 w 1820780"/>
                <a:gd name="connsiteY3-34" fmla="*/ 0 h 6858000"/>
              </a:gdLst>
              <a:ahLst/>
              <a:cxnLst>
                <a:cxn ang="0">
                  <a:pos x="connsiteX0-1" y="connsiteY0-2"/>
                </a:cxn>
                <a:cxn ang="0">
                  <a:pos x="connsiteX1-3" y="connsiteY1-4"/>
                </a:cxn>
                <a:cxn ang="0">
                  <a:pos x="connsiteX2-5" y="connsiteY2-6"/>
                </a:cxn>
                <a:cxn ang="0">
                  <a:pos x="connsiteX3-7" y="connsiteY3-8"/>
                </a:cxn>
              </a:cxnLst>
              <a:rect l="l" t="t" r="r" b="b"/>
              <a:pathLst>
                <a:path w="1820780" h="6858000">
                  <a:moveTo>
                    <a:pt x="0" y="0"/>
                  </a:moveTo>
                  <a:lnTo>
                    <a:pt x="1820780" y="0"/>
                  </a:lnTo>
                  <a:lnTo>
                    <a:pt x="1333501" y="6858000"/>
                  </a:lnTo>
                  <a:lnTo>
                    <a:pt x="0" y="0"/>
                  </a:lnTo>
                  <a:close/>
                </a:path>
              </a:pathLst>
            </a:custGeom>
            <a:solidFill>
              <a:schemeClr val="accent3">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grpSp>
      <p:sp>
        <p:nvSpPr>
          <p:cNvPr id="20" name="Title 1"/>
          <p:cNvSpPr>
            <a:spLocks noGrp="1"/>
          </p:cNvSpPr>
          <p:nvPr>
            <p:ph type="title"/>
          </p:nvPr>
        </p:nvSpPr>
        <p:spPr>
          <a:xfrm>
            <a:off x="2582872" y="1709738"/>
            <a:ext cx="7699375" cy="2852737"/>
          </a:xfrm>
        </p:spPr>
        <p:txBody>
          <a:bodyPr anchor="b"/>
          <a:lstStyle>
            <a:lvl1pPr>
              <a:defRPr sz="6000"/>
            </a:lvl1pPr>
          </a:lstStyle>
          <a:p>
            <a:r>
              <a:rPr lang="en-US"/>
              <a:t>Click to edit Master title style</a:t>
            </a:r>
            <a:endParaRPr lang="en-US" dirty="0"/>
          </a:p>
        </p:txBody>
      </p:sp>
      <p:sp>
        <p:nvSpPr>
          <p:cNvPr id="21" name="Text Placeholder 2"/>
          <p:cNvSpPr>
            <a:spLocks noGrp="1"/>
          </p:cNvSpPr>
          <p:nvPr>
            <p:ph type="body" idx="1"/>
          </p:nvPr>
        </p:nvSpPr>
        <p:spPr>
          <a:xfrm>
            <a:off x="2582872" y="4589463"/>
            <a:ext cx="7699375" cy="1500187"/>
          </a:xfrm>
        </p:spPr>
        <p:txBody>
          <a:bodyPr/>
          <a:lstStyle>
            <a:lvl1pPr marL="0" indent="0">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22" name="Date Placeholder 3"/>
          <p:cNvSpPr>
            <a:spLocks noGrp="1"/>
          </p:cNvSpPr>
          <p:nvPr>
            <p:ph type="dt" sz="half" idx="10"/>
          </p:nvPr>
        </p:nvSpPr>
        <p:spPr>
          <a:xfrm>
            <a:off x="2582872" y="6356350"/>
            <a:ext cx="1209675" cy="365125"/>
          </a:xfrm>
        </p:spPr>
        <p:txBody>
          <a:bodyPr/>
          <a:lstStyle/>
          <a:p>
            <a:r>
              <a:rPr lang="en-US"/>
              <a:t>Date</a:t>
            </a:r>
            <a:endParaRPr lang="en-US"/>
          </a:p>
        </p:txBody>
      </p:sp>
      <p:sp>
        <p:nvSpPr>
          <p:cNvPr id="23" name="Footer Placeholder 4"/>
          <p:cNvSpPr>
            <a:spLocks noGrp="1"/>
          </p:cNvSpPr>
          <p:nvPr>
            <p:ph type="ftr" sz="quarter" idx="11"/>
          </p:nvPr>
        </p:nvSpPr>
        <p:spPr>
          <a:xfrm>
            <a:off x="4220499" y="6356350"/>
            <a:ext cx="4430472" cy="365125"/>
          </a:xfrm>
        </p:spPr>
        <p:txBody>
          <a:bodyPr/>
          <a:lstStyle/>
          <a:p>
            <a:r>
              <a:rPr lang="en-US"/>
              <a:t>Your Footer Here</a:t>
            </a:r>
            <a:endParaRPr lang="en-US"/>
          </a:p>
        </p:txBody>
      </p:sp>
      <p:sp>
        <p:nvSpPr>
          <p:cNvPr id="24" name="Slide Number Placeholder 5"/>
          <p:cNvSpPr>
            <a:spLocks noGrp="1"/>
          </p:cNvSpPr>
          <p:nvPr>
            <p:ph type="sldNum" sz="quarter" idx="12"/>
          </p:nvPr>
        </p:nvSpPr>
        <p:spPr>
          <a:xfrm>
            <a:off x="9078922" y="6356350"/>
            <a:ext cx="1209675" cy="365125"/>
          </a:xfrm>
        </p:spPr>
        <p:txBody>
          <a:bodyPr/>
          <a:lstStyle/>
          <a:p>
            <a:fld id="{672B7600-67E3-4D97-B453-880E2742B98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and Typography">
    <p:spTree>
      <p:nvGrpSpPr>
        <p:cNvPr id="1" name=""/>
        <p:cNvGrpSpPr/>
        <p:nvPr/>
      </p:nvGrpSpPr>
      <p:grpSpPr>
        <a:xfrm>
          <a:off x="0" y="0"/>
          <a:ext cx="0" cy="0"/>
          <a:chOff x="0" y="0"/>
          <a:chExt cx="0" cy="0"/>
        </a:xfrm>
      </p:grpSpPr>
      <p:grpSp>
        <p:nvGrpSpPr>
          <p:cNvPr id="2" name="Group 1"/>
          <p:cNvGrpSpPr/>
          <p:nvPr userDrawn="1"/>
        </p:nvGrpSpPr>
        <p:grpSpPr>
          <a:xfrm>
            <a:off x="838199" y="1830763"/>
            <a:ext cx="10515602" cy="1741127"/>
            <a:chOff x="838199" y="1830763"/>
            <a:chExt cx="10515602" cy="1741127"/>
          </a:xfrm>
        </p:grpSpPr>
        <p:sp>
          <p:nvSpPr>
            <p:cNvPr id="175" name="Rectangle 174"/>
            <p:cNvSpPr/>
            <p:nvPr userDrawn="1"/>
          </p:nvSpPr>
          <p:spPr>
            <a:xfrm>
              <a:off x="838199" y="1830763"/>
              <a:ext cx="894312" cy="17411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4" name="Rectangle 173"/>
            <p:cNvSpPr/>
            <p:nvPr userDrawn="1"/>
          </p:nvSpPr>
          <p:spPr>
            <a:xfrm>
              <a:off x="838199" y="1830763"/>
              <a:ext cx="894312" cy="155130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3" name="Rectangle 172"/>
            <p:cNvSpPr/>
            <p:nvPr userDrawn="1"/>
          </p:nvSpPr>
          <p:spPr>
            <a:xfrm>
              <a:off x="838199" y="1830763"/>
              <a:ext cx="894312" cy="13614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2" name="Rectangle 171"/>
            <p:cNvSpPr/>
            <p:nvPr userDrawn="1"/>
          </p:nvSpPr>
          <p:spPr>
            <a:xfrm>
              <a:off x="838199" y="1830763"/>
              <a:ext cx="894312" cy="11716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1" name="Rectangle 170"/>
            <p:cNvSpPr/>
            <p:nvPr userDrawn="1"/>
          </p:nvSpPr>
          <p:spPr>
            <a:xfrm>
              <a:off x="838199" y="1830763"/>
              <a:ext cx="894312" cy="9818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0" name="Rectangle 169"/>
            <p:cNvSpPr/>
            <p:nvPr userDrawn="1"/>
          </p:nvSpPr>
          <p:spPr>
            <a:xfrm>
              <a:off x="838200" y="1830763"/>
              <a:ext cx="894312" cy="788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9" name="Rectangle 178"/>
            <p:cNvSpPr/>
            <p:nvPr userDrawn="1"/>
          </p:nvSpPr>
          <p:spPr>
            <a:xfrm>
              <a:off x="1907231" y="1830763"/>
              <a:ext cx="894312" cy="1741127"/>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0" name="Rectangle 179"/>
            <p:cNvSpPr/>
            <p:nvPr userDrawn="1"/>
          </p:nvSpPr>
          <p:spPr>
            <a:xfrm>
              <a:off x="1907231" y="1830763"/>
              <a:ext cx="894312" cy="1551307"/>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1" name="Rectangle 180"/>
            <p:cNvSpPr/>
            <p:nvPr userDrawn="1"/>
          </p:nvSpPr>
          <p:spPr>
            <a:xfrm>
              <a:off x="1907231" y="1830763"/>
              <a:ext cx="894312" cy="1361486"/>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2" name="Rectangle 181"/>
            <p:cNvSpPr/>
            <p:nvPr userDrawn="1"/>
          </p:nvSpPr>
          <p:spPr>
            <a:xfrm>
              <a:off x="1907231" y="1830763"/>
              <a:ext cx="894312" cy="1171666"/>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3" name="Rectangle 182"/>
            <p:cNvSpPr/>
            <p:nvPr userDrawn="1"/>
          </p:nvSpPr>
          <p:spPr>
            <a:xfrm>
              <a:off x="1907231" y="1830763"/>
              <a:ext cx="894312" cy="981846"/>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4" name="Rectangle 183"/>
            <p:cNvSpPr/>
            <p:nvPr userDrawn="1"/>
          </p:nvSpPr>
          <p:spPr>
            <a:xfrm>
              <a:off x="1907232" y="1830763"/>
              <a:ext cx="894312" cy="7882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6" name="Rectangle 185"/>
            <p:cNvSpPr/>
            <p:nvPr userDrawn="1"/>
          </p:nvSpPr>
          <p:spPr>
            <a:xfrm>
              <a:off x="2976263" y="1830763"/>
              <a:ext cx="894312" cy="1741127"/>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7" name="Rectangle 186"/>
            <p:cNvSpPr/>
            <p:nvPr userDrawn="1"/>
          </p:nvSpPr>
          <p:spPr>
            <a:xfrm>
              <a:off x="2976263" y="1830763"/>
              <a:ext cx="894312" cy="1551307"/>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8" name="Rectangle 187"/>
            <p:cNvSpPr/>
            <p:nvPr userDrawn="1"/>
          </p:nvSpPr>
          <p:spPr>
            <a:xfrm>
              <a:off x="2976263" y="1830763"/>
              <a:ext cx="894312" cy="1361486"/>
            </a:xfrm>
            <a:prstGeom prst="rect">
              <a:avLst/>
            </a:pr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9" name="Rectangle 188"/>
            <p:cNvSpPr/>
            <p:nvPr userDrawn="1"/>
          </p:nvSpPr>
          <p:spPr>
            <a:xfrm>
              <a:off x="2976263" y="1830763"/>
              <a:ext cx="894312" cy="1171666"/>
            </a:xfrm>
            <a:prstGeom prst="rect">
              <a:avLst/>
            </a:prstGeom>
            <a:solidFill>
              <a:schemeClr val="bg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0" name="Rectangle 189"/>
            <p:cNvSpPr/>
            <p:nvPr userDrawn="1"/>
          </p:nvSpPr>
          <p:spPr>
            <a:xfrm>
              <a:off x="2976263" y="1830763"/>
              <a:ext cx="894312" cy="981846"/>
            </a:xfrm>
            <a:prstGeom prst="rect">
              <a:avLst/>
            </a:prstGeom>
            <a:solidFill>
              <a:schemeClr val="bg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1" name="Rectangle 190"/>
            <p:cNvSpPr/>
            <p:nvPr userDrawn="1"/>
          </p:nvSpPr>
          <p:spPr>
            <a:xfrm>
              <a:off x="2976264" y="1830763"/>
              <a:ext cx="894312" cy="788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3" name="Rectangle 192"/>
            <p:cNvSpPr/>
            <p:nvPr userDrawn="1"/>
          </p:nvSpPr>
          <p:spPr>
            <a:xfrm>
              <a:off x="4045295" y="1830763"/>
              <a:ext cx="894312" cy="174112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4" name="Rectangle 193"/>
            <p:cNvSpPr/>
            <p:nvPr userDrawn="1"/>
          </p:nvSpPr>
          <p:spPr>
            <a:xfrm>
              <a:off x="4045295" y="1830763"/>
              <a:ext cx="894312" cy="1551307"/>
            </a:xfrm>
            <a:prstGeom prst="rect">
              <a:avLst/>
            </a:prstGeom>
            <a:solidFill>
              <a:schemeClr val="tx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5" name="Rectangle 194"/>
            <p:cNvSpPr/>
            <p:nvPr userDrawn="1"/>
          </p:nvSpPr>
          <p:spPr>
            <a:xfrm>
              <a:off x="4045295" y="1830763"/>
              <a:ext cx="894312" cy="136148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6" name="Rectangle 195"/>
            <p:cNvSpPr/>
            <p:nvPr userDrawn="1"/>
          </p:nvSpPr>
          <p:spPr>
            <a:xfrm>
              <a:off x="4045295" y="1830763"/>
              <a:ext cx="894312" cy="1171666"/>
            </a:xfrm>
            <a:prstGeom prst="rect">
              <a:avLst/>
            </a:prstGeom>
            <a:solidFill>
              <a:schemeClr val="tx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7" name="Rectangle 196"/>
            <p:cNvSpPr/>
            <p:nvPr userDrawn="1"/>
          </p:nvSpPr>
          <p:spPr>
            <a:xfrm>
              <a:off x="4045295" y="1830763"/>
              <a:ext cx="894312" cy="981846"/>
            </a:xfrm>
            <a:prstGeom prst="rect">
              <a:avLst/>
            </a:prstGeom>
            <a:solidFill>
              <a:schemeClr val="tx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8" name="Rectangle 197"/>
            <p:cNvSpPr/>
            <p:nvPr userDrawn="1"/>
          </p:nvSpPr>
          <p:spPr>
            <a:xfrm>
              <a:off x="4045296" y="1830763"/>
              <a:ext cx="894312" cy="7882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0" name="Rectangle 199"/>
            <p:cNvSpPr/>
            <p:nvPr userDrawn="1"/>
          </p:nvSpPr>
          <p:spPr>
            <a:xfrm>
              <a:off x="5114327" y="1830763"/>
              <a:ext cx="894312" cy="174112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1" name="Rectangle 200"/>
            <p:cNvSpPr/>
            <p:nvPr userDrawn="1"/>
          </p:nvSpPr>
          <p:spPr>
            <a:xfrm>
              <a:off x="5114327" y="1830763"/>
              <a:ext cx="894312" cy="155130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2" name="Rectangle 201"/>
            <p:cNvSpPr/>
            <p:nvPr userDrawn="1"/>
          </p:nvSpPr>
          <p:spPr>
            <a:xfrm>
              <a:off x="5114327" y="1830763"/>
              <a:ext cx="894312" cy="136148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3" name="Rectangle 202"/>
            <p:cNvSpPr/>
            <p:nvPr userDrawn="1"/>
          </p:nvSpPr>
          <p:spPr>
            <a:xfrm>
              <a:off x="5114327" y="1830763"/>
              <a:ext cx="894312" cy="117166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4" name="Rectangle 203"/>
            <p:cNvSpPr/>
            <p:nvPr userDrawn="1"/>
          </p:nvSpPr>
          <p:spPr>
            <a:xfrm>
              <a:off x="5114327" y="1830763"/>
              <a:ext cx="894312" cy="98184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5" name="Rectangle 204"/>
            <p:cNvSpPr/>
            <p:nvPr userDrawn="1"/>
          </p:nvSpPr>
          <p:spPr>
            <a:xfrm>
              <a:off x="5114328" y="1830763"/>
              <a:ext cx="894312" cy="7882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7" name="Rectangle 206"/>
            <p:cNvSpPr/>
            <p:nvPr userDrawn="1"/>
          </p:nvSpPr>
          <p:spPr>
            <a:xfrm>
              <a:off x="6183359" y="1830763"/>
              <a:ext cx="894312" cy="174112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8" name="Rectangle 207"/>
            <p:cNvSpPr/>
            <p:nvPr userDrawn="1"/>
          </p:nvSpPr>
          <p:spPr>
            <a:xfrm>
              <a:off x="6183359" y="1830763"/>
              <a:ext cx="894312" cy="155130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9" name="Rectangle 208"/>
            <p:cNvSpPr/>
            <p:nvPr userDrawn="1"/>
          </p:nvSpPr>
          <p:spPr>
            <a:xfrm>
              <a:off x="6183359" y="1830763"/>
              <a:ext cx="894312" cy="136148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0" name="Rectangle 209"/>
            <p:cNvSpPr/>
            <p:nvPr userDrawn="1"/>
          </p:nvSpPr>
          <p:spPr>
            <a:xfrm>
              <a:off x="6183359" y="1830763"/>
              <a:ext cx="894312" cy="117166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1" name="Rectangle 210"/>
            <p:cNvSpPr/>
            <p:nvPr userDrawn="1"/>
          </p:nvSpPr>
          <p:spPr>
            <a:xfrm>
              <a:off x="6183359" y="1830763"/>
              <a:ext cx="894312" cy="98184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2" name="Rectangle 211"/>
            <p:cNvSpPr/>
            <p:nvPr userDrawn="1"/>
          </p:nvSpPr>
          <p:spPr>
            <a:xfrm>
              <a:off x="6183360" y="1830763"/>
              <a:ext cx="894312" cy="7882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4" name="Rectangle 213"/>
            <p:cNvSpPr/>
            <p:nvPr userDrawn="1"/>
          </p:nvSpPr>
          <p:spPr>
            <a:xfrm>
              <a:off x="7252391" y="1830763"/>
              <a:ext cx="894312" cy="1741127"/>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5" name="Rectangle 214"/>
            <p:cNvSpPr/>
            <p:nvPr userDrawn="1"/>
          </p:nvSpPr>
          <p:spPr>
            <a:xfrm>
              <a:off x="7252391" y="1830763"/>
              <a:ext cx="894312" cy="155130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6" name="Rectangle 215"/>
            <p:cNvSpPr/>
            <p:nvPr userDrawn="1"/>
          </p:nvSpPr>
          <p:spPr>
            <a:xfrm>
              <a:off x="7252391" y="1830763"/>
              <a:ext cx="894312" cy="1361486"/>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7" name="Rectangle 216"/>
            <p:cNvSpPr/>
            <p:nvPr userDrawn="1"/>
          </p:nvSpPr>
          <p:spPr>
            <a:xfrm>
              <a:off x="7252391" y="1830763"/>
              <a:ext cx="894312" cy="117166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8" name="Rectangle 217"/>
            <p:cNvSpPr/>
            <p:nvPr userDrawn="1"/>
          </p:nvSpPr>
          <p:spPr>
            <a:xfrm>
              <a:off x="7252391" y="1830763"/>
              <a:ext cx="894312" cy="98184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9" name="Rectangle 218"/>
            <p:cNvSpPr/>
            <p:nvPr userDrawn="1"/>
          </p:nvSpPr>
          <p:spPr>
            <a:xfrm>
              <a:off x="7252392" y="1830763"/>
              <a:ext cx="894312" cy="7882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1" name="Rectangle 220"/>
            <p:cNvSpPr/>
            <p:nvPr userDrawn="1"/>
          </p:nvSpPr>
          <p:spPr>
            <a:xfrm>
              <a:off x="8321423" y="1830763"/>
              <a:ext cx="894312" cy="1741127"/>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2" name="Rectangle 221"/>
            <p:cNvSpPr/>
            <p:nvPr userDrawn="1"/>
          </p:nvSpPr>
          <p:spPr>
            <a:xfrm>
              <a:off x="8321423" y="1830763"/>
              <a:ext cx="894312" cy="155130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3" name="Rectangle 222"/>
            <p:cNvSpPr/>
            <p:nvPr userDrawn="1"/>
          </p:nvSpPr>
          <p:spPr>
            <a:xfrm>
              <a:off x="8321423" y="1830763"/>
              <a:ext cx="894312" cy="136148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4" name="Rectangle 223"/>
            <p:cNvSpPr/>
            <p:nvPr userDrawn="1"/>
          </p:nvSpPr>
          <p:spPr>
            <a:xfrm>
              <a:off x="8321423" y="1830763"/>
              <a:ext cx="894312" cy="117166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5" name="Rectangle 224"/>
            <p:cNvSpPr/>
            <p:nvPr userDrawn="1"/>
          </p:nvSpPr>
          <p:spPr>
            <a:xfrm>
              <a:off x="8321423" y="1830763"/>
              <a:ext cx="894312" cy="98184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6" name="Rectangle 225"/>
            <p:cNvSpPr/>
            <p:nvPr userDrawn="1"/>
          </p:nvSpPr>
          <p:spPr>
            <a:xfrm>
              <a:off x="8321424" y="1830763"/>
              <a:ext cx="894312" cy="78825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8" name="Rectangle 227"/>
            <p:cNvSpPr/>
            <p:nvPr userDrawn="1"/>
          </p:nvSpPr>
          <p:spPr>
            <a:xfrm>
              <a:off x="9390455" y="1830763"/>
              <a:ext cx="894312" cy="174112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9" name="Rectangle 228"/>
            <p:cNvSpPr/>
            <p:nvPr userDrawn="1"/>
          </p:nvSpPr>
          <p:spPr>
            <a:xfrm>
              <a:off x="9390455" y="1830763"/>
              <a:ext cx="894312" cy="15513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0" name="Rectangle 229"/>
            <p:cNvSpPr/>
            <p:nvPr userDrawn="1"/>
          </p:nvSpPr>
          <p:spPr>
            <a:xfrm>
              <a:off x="9390455" y="1830763"/>
              <a:ext cx="894312" cy="136148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1" name="Rectangle 230"/>
            <p:cNvSpPr/>
            <p:nvPr userDrawn="1"/>
          </p:nvSpPr>
          <p:spPr>
            <a:xfrm>
              <a:off x="9390455" y="1830763"/>
              <a:ext cx="894312" cy="117166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2" name="Rectangle 231"/>
            <p:cNvSpPr/>
            <p:nvPr userDrawn="1"/>
          </p:nvSpPr>
          <p:spPr>
            <a:xfrm>
              <a:off x="9390455" y="1830763"/>
              <a:ext cx="894312" cy="98184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3" name="Rectangle 232"/>
            <p:cNvSpPr/>
            <p:nvPr userDrawn="1"/>
          </p:nvSpPr>
          <p:spPr>
            <a:xfrm>
              <a:off x="9390456" y="1830763"/>
              <a:ext cx="894312" cy="78825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5" name="Rectangle 234"/>
            <p:cNvSpPr/>
            <p:nvPr userDrawn="1"/>
          </p:nvSpPr>
          <p:spPr>
            <a:xfrm>
              <a:off x="10459488" y="1830763"/>
              <a:ext cx="894312" cy="1741127"/>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6" name="Rectangle 235"/>
            <p:cNvSpPr/>
            <p:nvPr userDrawn="1"/>
          </p:nvSpPr>
          <p:spPr>
            <a:xfrm>
              <a:off x="10459488" y="1830763"/>
              <a:ext cx="894312" cy="155130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7" name="Rectangle 236"/>
            <p:cNvSpPr/>
            <p:nvPr userDrawn="1"/>
          </p:nvSpPr>
          <p:spPr>
            <a:xfrm>
              <a:off x="10459488" y="1830763"/>
              <a:ext cx="894312" cy="136148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8" name="Rectangle 237"/>
            <p:cNvSpPr/>
            <p:nvPr userDrawn="1"/>
          </p:nvSpPr>
          <p:spPr>
            <a:xfrm>
              <a:off x="10459488" y="1830763"/>
              <a:ext cx="894312" cy="117166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9" name="Rectangle 238"/>
            <p:cNvSpPr/>
            <p:nvPr userDrawn="1"/>
          </p:nvSpPr>
          <p:spPr>
            <a:xfrm>
              <a:off x="10459488" y="1830763"/>
              <a:ext cx="894312" cy="98184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40" name="Rectangle 239"/>
            <p:cNvSpPr/>
            <p:nvPr userDrawn="1"/>
          </p:nvSpPr>
          <p:spPr>
            <a:xfrm>
              <a:off x="10459489" y="1830763"/>
              <a:ext cx="894312" cy="7882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grpSp>
      <p:sp>
        <p:nvSpPr>
          <p:cNvPr id="12" name="Title 1"/>
          <p:cNvSpPr>
            <a:spLocks noGrp="1"/>
          </p:cNvSpPr>
          <p:nvPr userDrawn="1">
            <p:ph type="title"/>
          </p:nvPr>
        </p:nvSpPr>
        <p:spPr>
          <a:xfrm>
            <a:off x="838200" y="365125"/>
            <a:ext cx="10515600" cy="1325563"/>
          </a:xfrm>
        </p:spPr>
        <p:txBody>
          <a:bodyPr/>
          <a:lstStyle/>
          <a:p>
            <a:r>
              <a:rPr lang="en-US"/>
              <a:t>Click to edit Master title style</a:t>
            </a:r>
            <a:endParaRPr lang="en-US" dirty="0"/>
          </a:p>
        </p:txBody>
      </p:sp>
      <p:sp>
        <p:nvSpPr>
          <p:cNvPr id="88" name="Text Placeholder 2"/>
          <p:cNvSpPr>
            <a:spLocks noGrp="1"/>
          </p:cNvSpPr>
          <p:nvPr userDrawn="1">
            <p:ph type="body" sz="quarter" idx="10"/>
          </p:nvPr>
        </p:nvSpPr>
        <p:spPr>
          <a:xfrm>
            <a:off x="838199" y="4405797"/>
            <a:ext cx="10515600" cy="1325880"/>
          </a:xfrm>
        </p:spPr>
        <p:txBody>
          <a:bodyPr vert="horz" lIns="91440" tIns="45720" rIns="91440" bIns="45720" rtlCol="0" anchor="ctr">
            <a:normAutofit/>
          </a:bodyPr>
          <a:lstStyle>
            <a:lvl1pPr marL="0" indent="0">
              <a:buNone/>
              <a:defRPr lang="en-US" sz="4400" b="1" dirty="0">
                <a:latin typeface="PT Serif" panose="020A0603040505020204" pitchFamily="18" charset="0"/>
                <a:ea typeface="+mj-ea"/>
                <a:cs typeface="+mj-cs"/>
              </a:defRPr>
            </a:lvl1pPr>
          </a:lstStyle>
          <a:p>
            <a:pPr marL="228600" lvl="0" indent="-228600">
              <a:spcBef>
                <a:spcPct val="0"/>
              </a:spcBef>
            </a:pPr>
            <a:r>
              <a:rPr lang="en-US"/>
              <a:t>Click to edit Master text styles</a:t>
            </a:r>
            <a:endParaRPr lang="en-US"/>
          </a:p>
        </p:txBody>
      </p:sp>
      <p:sp>
        <p:nvSpPr>
          <p:cNvPr id="89" name="TextBox 88"/>
          <p:cNvSpPr txBox="1"/>
          <p:nvPr userDrawn="1"/>
        </p:nvSpPr>
        <p:spPr>
          <a:xfrm>
            <a:off x="5432498" y="3836336"/>
            <a:ext cx="2714205" cy="2646878"/>
          </a:xfrm>
          <a:prstGeom prst="rect">
            <a:avLst/>
          </a:prstGeom>
          <a:noFill/>
        </p:spPr>
        <p:txBody>
          <a:bodyPr wrap="none" rtlCol="0">
            <a:spAutoFit/>
          </a:bodyPr>
          <a:lstStyle/>
          <a:p>
            <a:pPr algn="ctr"/>
            <a:r>
              <a:rPr lang="en-US" sz="16600" dirty="0">
                <a:solidFill>
                  <a:schemeClr val="accent3"/>
                </a:solidFill>
                <a:latin typeface="PT Serif" panose="020A0603040505020204" pitchFamily="18" charset="0"/>
              </a:rPr>
              <a:t>Aa</a:t>
            </a:r>
            <a:endParaRPr lang="en-US" sz="16600" dirty="0">
              <a:solidFill>
                <a:schemeClr val="accent3"/>
              </a:solidFill>
              <a:latin typeface="PT Serif" panose="020A0603040505020204" pitchFamily="18" charset="0"/>
            </a:endParaRPr>
          </a:p>
        </p:txBody>
      </p:sp>
      <p:sp>
        <p:nvSpPr>
          <p:cNvPr id="90" name="Text Placeholder 7"/>
          <p:cNvSpPr>
            <a:spLocks noGrp="1"/>
          </p:cNvSpPr>
          <p:nvPr userDrawn="1">
            <p:ph type="body" sz="quarter" idx="11" hasCustomPrompt="1"/>
          </p:nvPr>
        </p:nvSpPr>
        <p:spPr>
          <a:xfrm>
            <a:off x="5592510" y="5927876"/>
            <a:ext cx="2394180" cy="564999"/>
          </a:xfrm>
        </p:spPr>
        <p:txBody>
          <a:bodyPr anchor="ctr"/>
          <a:lstStyle>
            <a:lvl1pPr marL="0" indent="0" algn="ctr">
              <a:buNone/>
              <a:defRPr/>
            </a:lvl1pPr>
          </a:lstStyle>
          <a:p>
            <a:pPr lvl="0"/>
            <a:r>
              <a:rPr lang="en-US" dirty="0"/>
              <a:t>Font name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signed by PresentationGo">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Rectangle 4"/>
          <p:cNvSpPr/>
          <p:nvPr userDrawn="1"/>
        </p:nvSpPr>
        <p:spPr>
          <a:xfrm>
            <a:off x="0" y="3152956"/>
            <a:ext cx="12192000" cy="552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www</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800" b="0" i="0" u="none" strike="noStrike" kern="1200" cap="none" spc="0" normalizeH="0" baseline="0" noProof="0">
                <a:ln>
                  <a:noFill/>
                </a:ln>
                <a:solidFill>
                  <a:srgbClr val="A5CD00"/>
                </a:solidFill>
                <a:effectLst/>
                <a:uLnTx/>
                <a:uFillTx/>
                <a:latin typeface="+mn-lt"/>
                <a:ea typeface="+mn-ea"/>
                <a:cs typeface="+mn-cs"/>
              </a:rPr>
              <a:t>PresentationGO</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com</a:t>
            </a:r>
            <a:endParaRPr kumimoji="0" lang="en-US" sz="28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6" name="Rectangle 5">
            <a:hlinkClick r:id="rId2"/>
          </p:cNvPr>
          <p:cNvSpPr/>
          <p:nvPr userDrawn="1"/>
        </p:nvSpPr>
        <p:spPr>
          <a:xfrm>
            <a:off x="2731912" y="3071723"/>
            <a:ext cx="6728177" cy="714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p:cNvSpPr txBox="1"/>
          <p:nvPr userDrawn="1"/>
        </p:nvSpPr>
        <p:spPr>
          <a:xfrm>
            <a:off x="4123473" y="5982900"/>
            <a:ext cx="3945053" cy="646331"/>
          </a:xfrm>
          <a:prstGeom prst="rect">
            <a:avLst/>
          </a:prstGeom>
          <a:noFill/>
        </p:spPr>
        <p:txBody>
          <a:bodyPr wrap="square" rtlCol="0" anchor="ctr">
            <a:spAutoFit/>
          </a:bodyPr>
          <a:lstStyle/>
          <a:p>
            <a:pPr algn="ctr"/>
            <a:r>
              <a:rPr lang="en-US" sz="1800" dirty="0">
                <a:solidFill>
                  <a:srgbClr val="A5CD00"/>
                </a:solidFill>
              </a:rPr>
              <a:t>T</a:t>
            </a:r>
            <a:r>
              <a:rPr lang="en-US" sz="1800" baseline="0" dirty="0">
                <a:solidFill>
                  <a:srgbClr val="A5CD00"/>
                </a:solidFill>
              </a:rPr>
              <a:t>he free PowerPoint and Google Slides template library</a:t>
            </a:r>
            <a:endParaRPr lang="en-US" sz="1800" dirty="0">
              <a:solidFill>
                <a:srgbClr val="A5CD00"/>
              </a:solidFill>
            </a:endParaRPr>
          </a:p>
        </p:txBody>
      </p:sp>
      <p:grpSp>
        <p:nvGrpSpPr>
          <p:cNvPr id="8" name="Group 7"/>
          <p:cNvGrpSpPr/>
          <p:nvPr userDrawn="1"/>
        </p:nvGrpSpPr>
        <p:grpSpPr>
          <a:xfrm>
            <a:off x="4983933" y="2633133"/>
            <a:ext cx="2224135" cy="369332"/>
            <a:chOff x="3459936" y="2633133"/>
            <a:chExt cx="2224135" cy="369332"/>
          </a:xfrm>
        </p:grpSpPr>
        <p:sp>
          <p:nvSpPr>
            <p:cNvPr id="9" name="TextBox 8"/>
            <p:cNvSpPr txBox="1"/>
            <p:nvPr userDrawn="1"/>
          </p:nvSpPr>
          <p:spPr>
            <a:xfrm>
              <a:off x="3459936" y="2633133"/>
              <a:ext cx="2224135" cy="369332"/>
            </a:xfrm>
            <a:prstGeom prst="rect">
              <a:avLst/>
            </a:prstGeom>
            <a:noFill/>
          </p:spPr>
          <p:txBody>
            <a:bodyPr wrap="none" rtlCol="0" anchor="ctr">
              <a:spAutoFit/>
            </a:bodyPr>
            <a:lstStyle/>
            <a:p>
              <a:pPr algn="ctr"/>
              <a:r>
                <a:rPr lang="en-US">
                  <a:solidFill>
                    <a:schemeClr val="bg1"/>
                  </a:solidFill>
                  <a:effectLst/>
                </a:rPr>
                <a:t>Designed</a:t>
              </a:r>
              <a:r>
                <a:rPr lang="en-US" baseline="0">
                  <a:solidFill>
                    <a:schemeClr val="bg1"/>
                  </a:solidFill>
                  <a:effectLst/>
                </a:rPr>
                <a:t> with         by</a:t>
              </a:r>
              <a:endParaRPr lang="en-US" dirty="0">
                <a:solidFill>
                  <a:schemeClr val="bg1"/>
                </a:solidFill>
                <a:effectLst/>
              </a:endParaRPr>
            </a:p>
          </p:txBody>
        </p:sp>
        <p:sp>
          <p:nvSpPr>
            <p:cNvPr id="10" name="Freeform 290"/>
            <p:cNvSpPr/>
            <p:nvPr userDrawn="1"/>
          </p:nvSpPr>
          <p:spPr>
            <a:xfrm>
              <a:off x="4977441" y="2705803"/>
              <a:ext cx="261456" cy="223991"/>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rgbClr val="D9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hyperlink" Target="http://www.presentationgo.com/" TargetMode="Externa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1.pn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lumMod val="65000"/>
                  </a:schemeClr>
                </a:solidFill>
                <a:latin typeface="PT Serif" panose="020A0603040505020204" pitchFamily="18" charset="0"/>
              </a:defRPr>
            </a:lvl1pPr>
          </a:lstStyle>
          <a:p>
            <a:r>
              <a:rPr lang="en-US"/>
              <a:t>Date</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lumMod val="65000"/>
                  </a:schemeClr>
                </a:solidFill>
                <a:latin typeface="PT Serif" panose="020A0603040505020204" pitchFamily="18" charset="0"/>
              </a:defRPr>
            </a:lvl1pPr>
          </a:lstStyle>
          <a:p>
            <a:r>
              <a:rPr lang="en-US"/>
              <a:t>Your Footer Here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lumMod val="65000"/>
                  </a:schemeClr>
                </a:solidFill>
                <a:latin typeface="PT Serif" panose="020A0603040505020204" pitchFamily="18" charset="0"/>
              </a:defRPr>
            </a:lvl1pPr>
          </a:lstStyle>
          <a:p>
            <a:fld id="{672B7600-67E3-4D97-B453-880E2742B982}" type="slidenum">
              <a:rPr lang="en-US" smtClean="0"/>
            </a:fld>
            <a:endParaRPr lang="en-US"/>
          </a:p>
        </p:txBody>
      </p:sp>
      <p:sp>
        <p:nvSpPr>
          <p:cNvPr id="7" name="Rectangle 6"/>
          <p:cNvSpPr/>
          <p:nvPr userDrawn="1"/>
        </p:nvSpPr>
        <p:spPr>
          <a:xfrm>
            <a:off x="-12701" y="7007226"/>
            <a:ext cx="1661032" cy="261610"/>
          </a:xfrm>
          <a:prstGeom prst="rect">
            <a:avLst/>
          </a:prstGeom>
        </p:spPr>
        <p:txBody>
          <a:bodyPr wrap="none">
            <a:spAutoFit/>
          </a:bodyPr>
          <a:lstStyle/>
          <a:p>
            <a:r>
              <a:rPr lang="en-US" sz="1100" b="0" i="0" dirty="0">
                <a:solidFill>
                  <a:schemeClr val="accent1"/>
                </a:solidFill>
                <a:effectLst/>
                <a:latin typeface="Open Sans" panose="020B0606030504020204" pitchFamily="34" charset="0"/>
              </a:rPr>
              <a:t>© </a:t>
            </a:r>
            <a:r>
              <a:rPr lang="en-US" sz="1100" b="0" i="0" u="none" strike="noStrike" dirty="0">
                <a:solidFill>
                  <a:schemeClr val="accent1"/>
                </a:solidFill>
                <a:effectLst/>
                <a:latin typeface="Open Sans" panose="020B0606030504020204" pitchFamily="34" charset="0"/>
                <a:hlinkClick r:id="rId9" tooltip="PresentationGo!"/>
              </a:rPr>
              <a:t>presentationgo.com</a:t>
            </a:r>
            <a:endParaRPr lang="en-US" sz="1100" dirty="0">
              <a:solidFill>
                <a:schemeClr val="accent1"/>
              </a:solidFill>
              <a:latin typeface="Calibri" panose="020F0502020204030204" pitchFamily="34" charset="0"/>
            </a:endParaRPr>
          </a:p>
        </p:txBody>
      </p:sp>
      <p:grpSp>
        <p:nvGrpSpPr>
          <p:cNvPr id="8" name="Group 7"/>
          <p:cNvGrpSpPr/>
          <p:nvPr userDrawn="1"/>
        </p:nvGrpSpPr>
        <p:grpSpPr>
          <a:xfrm>
            <a:off x="-1654908" y="-16654"/>
            <a:ext cx="1569183" cy="612144"/>
            <a:chOff x="-2096383" y="21447"/>
            <a:chExt cx="1569183" cy="612144"/>
          </a:xfrm>
        </p:grpSpPr>
        <p:sp>
          <p:nvSpPr>
            <p:cNvPr id="9" name="TextBox 8"/>
            <p:cNvSpPr txBox="1"/>
            <p:nvPr userDrawn="1"/>
          </p:nvSpPr>
          <p:spPr>
            <a:xfrm>
              <a:off x="-2096383" y="21447"/>
              <a:ext cx="365806" cy="246221"/>
            </a:xfrm>
            <a:prstGeom prst="rect">
              <a:avLst/>
            </a:prstGeom>
            <a:noFill/>
          </p:spPr>
          <p:txBody>
            <a:bodyPr wrap="none" rtlCol="0">
              <a:spAutoFit/>
            </a:bodyPr>
            <a:lstStyle/>
            <a:p>
              <a:r>
                <a:rPr lang="en-US" sz="1000" dirty="0">
                  <a:solidFill>
                    <a:srgbClr val="000000"/>
                  </a:solidFill>
                  <a:latin typeface="Open Sans" panose="020B0606030504020204" pitchFamily="34" charset="0"/>
                  <a:ea typeface="Open Sans" panose="020B0606030504020204" pitchFamily="34" charset="0"/>
                  <a:cs typeface="Open Sans" panose="020B0606030504020204" pitchFamily="34" charset="0"/>
                </a:rPr>
                <a:t>By:</a:t>
              </a:r>
              <a:endParaRPr lang="en-US" sz="1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p:cNvSpPr txBox="1"/>
            <p:nvPr userDrawn="1"/>
          </p:nvSpPr>
          <p:spPr>
            <a:xfrm>
              <a:off x="-1002010" y="387370"/>
              <a:ext cx="474810" cy="246221"/>
            </a:xfrm>
            <a:prstGeom prst="rect">
              <a:avLst/>
            </a:prstGeom>
            <a:noFill/>
          </p:spPr>
          <p:txBody>
            <a:bodyPr wrap="none" rtlCol="0">
              <a:spAutoFit/>
            </a:bodyPr>
            <a:lstStyle/>
            <a:p>
              <a:r>
                <a:rPr lang="en-US" sz="1000" dirty="0">
                  <a:solidFill>
                    <a:srgbClr val="000000"/>
                  </a:solidFill>
                  <a:latin typeface="Open Sans" panose="020B0606030504020204" pitchFamily="34" charset="0"/>
                  <a:ea typeface="Open Sans" panose="020B0606030504020204" pitchFamily="34" charset="0"/>
                  <a:cs typeface="Open Sans" panose="020B0606030504020204" pitchFamily="34" charset="0"/>
                </a:rPr>
                <a:t>.com</a:t>
              </a:r>
              <a:endParaRPr lang="en-US" sz="1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p:cNvPicPr>
              <a:picLocks noChangeAspect="1"/>
            </p:cNvPicPr>
            <p:nvPr userDrawn="1"/>
          </p:nvPicPr>
          <p:blipFill>
            <a:blip r:embed="rId10"/>
            <a:stretch>
              <a:fillRect/>
            </a:stretch>
          </p:blipFill>
          <p:spPr>
            <a:xfrm>
              <a:off x="-2018604" y="234547"/>
              <a:ext cx="1405251" cy="185944"/>
            </a:xfrm>
            <a:prstGeom prst="rect">
              <a:avLst/>
            </a:prstGeom>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p:txStyles>
    <p:titleStyle>
      <a:lvl1pPr algn="l" defTabSz="914400" rtl="0" eaLnBrk="1" latinLnBrk="0" hangingPunct="1">
        <a:lnSpc>
          <a:spcPct val="90000"/>
        </a:lnSpc>
        <a:spcBef>
          <a:spcPct val="0"/>
        </a:spcBef>
        <a:buNone/>
        <a:defRPr sz="4400" b="1" kern="1200">
          <a:solidFill>
            <a:schemeClr val="bg2"/>
          </a:solidFill>
          <a:latin typeface="PT Serif" panose="020A0603040505020204" pitchFamily="18" charset="0"/>
          <a:ea typeface="+mj-ea"/>
          <a:cs typeface="+mj-cs"/>
        </a:defRPr>
      </a:lvl1pPr>
    </p:titleStyle>
    <p:bodyStyle>
      <a:lvl1pPr marL="228600" indent="-228600" algn="l" defTabSz="914400" rtl="0" eaLnBrk="1" latinLnBrk="0" hangingPunct="1">
        <a:lnSpc>
          <a:spcPct val="100000"/>
        </a:lnSpc>
        <a:spcBef>
          <a:spcPts val="1000"/>
        </a:spcBef>
        <a:spcAft>
          <a:spcPts val="1200"/>
        </a:spcAft>
        <a:buFont typeface="Arial" panose="020B0604020202020204" pitchFamily="34" charset="0"/>
        <a:buChar char="•"/>
        <a:defRPr sz="2800" kern="1200">
          <a:solidFill>
            <a:schemeClr val="bg2"/>
          </a:solidFill>
          <a:latin typeface="PT Serif" panose="020A0603040505020204" pitchFamily="18" charset="0"/>
          <a:ea typeface="+mn-ea"/>
          <a:cs typeface="+mn-cs"/>
        </a:defRPr>
      </a:lvl1pPr>
      <a:lvl2pPr marL="685800" indent="-228600" algn="l" defTabSz="914400" rtl="0" eaLnBrk="1" latinLnBrk="0" hangingPunct="1">
        <a:lnSpc>
          <a:spcPct val="100000"/>
        </a:lnSpc>
        <a:spcBef>
          <a:spcPts val="500"/>
        </a:spcBef>
        <a:spcAft>
          <a:spcPts val="1200"/>
        </a:spcAft>
        <a:buFont typeface="Arial" panose="020B0604020202020204" pitchFamily="34" charset="0"/>
        <a:buChar char="•"/>
        <a:defRPr sz="2400" kern="1200">
          <a:solidFill>
            <a:schemeClr val="bg2"/>
          </a:solidFill>
          <a:latin typeface="PT Serif" panose="020A0603040505020204" pitchFamily="18" charset="0"/>
          <a:ea typeface="+mn-ea"/>
          <a:cs typeface="+mn-cs"/>
        </a:defRPr>
      </a:lvl2pPr>
      <a:lvl3pPr marL="1143000" indent="-228600" algn="l" defTabSz="914400" rtl="0" eaLnBrk="1" latinLnBrk="0" hangingPunct="1">
        <a:lnSpc>
          <a:spcPct val="100000"/>
        </a:lnSpc>
        <a:spcBef>
          <a:spcPts val="500"/>
        </a:spcBef>
        <a:spcAft>
          <a:spcPts val="1200"/>
        </a:spcAft>
        <a:buFont typeface="Arial" panose="020B0604020202020204" pitchFamily="34" charset="0"/>
        <a:buChar char="•"/>
        <a:defRPr sz="2000" kern="1200">
          <a:solidFill>
            <a:schemeClr val="bg2"/>
          </a:solidFill>
          <a:latin typeface="PT Serif" panose="020A0603040505020204" pitchFamily="18" charset="0"/>
          <a:ea typeface="+mn-ea"/>
          <a:cs typeface="+mn-cs"/>
        </a:defRPr>
      </a:lvl3pPr>
      <a:lvl4pPr marL="1600200" indent="-228600" algn="l" defTabSz="914400" rtl="0" eaLnBrk="1" latinLnBrk="0" hangingPunct="1">
        <a:lnSpc>
          <a:spcPct val="100000"/>
        </a:lnSpc>
        <a:spcBef>
          <a:spcPts val="500"/>
        </a:spcBef>
        <a:spcAft>
          <a:spcPts val="1200"/>
        </a:spcAft>
        <a:buFont typeface="Arial" panose="020B0604020202020204" pitchFamily="34" charset="0"/>
        <a:buChar char="•"/>
        <a:defRPr sz="1800" kern="1200">
          <a:solidFill>
            <a:schemeClr val="bg2"/>
          </a:solidFill>
          <a:latin typeface="PT Serif" panose="020A0603040505020204" pitchFamily="18" charset="0"/>
          <a:ea typeface="+mn-ea"/>
          <a:cs typeface="+mn-cs"/>
        </a:defRPr>
      </a:lvl4pPr>
      <a:lvl5pPr marL="2057400" indent="-228600" algn="l" defTabSz="914400" rtl="0" eaLnBrk="1" latinLnBrk="0" hangingPunct="1">
        <a:lnSpc>
          <a:spcPct val="100000"/>
        </a:lnSpc>
        <a:spcBef>
          <a:spcPts val="500"/>
        </a:spcBef>
        <a:spcAft>
          <a:spcPts val="1200"/>
        </a:spcAft>
        <a:buFont typeface="Arial" panose="020B0604020202020204" pitchFamily="34" charset="0"/>
        <a:buChar char="•"/>
        <a:defRPr sz="1800" kern="1200">
          <a:solidFill>
            <a:schemeClr val="bg2"/>
          </a:solidFill>
          <a:latin typeface="PT Serif" panose="020A06030405050202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323A4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Date</a:t>
            </a:r>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EDDA2-A385-4D53-9944-861446547DD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58"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1715" y="2235200"/>
            <a:ext cx="6808570" cy="2387600"/>
          </a:xfrm>
        </p:spPr>
        <p:txBody>
          <a:bodyPr/>
          <a:lstStyle/>
          <a:p>
            <a:r>
              <a:rPr lang="en-US" dirty="0"/>
              <a:t>CUSTOMER SEGMENTATION</a:t>
            </a:r>
            <a:endParaRPr lang="en-US" dirty="0"/>
          </a:p>
        </p:txBody>
      </p:sp>
      <p:sp>
        <p:nvSpPr>
          <p:cNvPr id="5" name="Footer Placeholder 4"/>
          <p:cNvSpPr>
            <a:spLocks noGrp="1"/>
          </p:cNvSpPr>
          <p:nvPr>
            <p:ph type="ftr" sz="quarter" idx="11"/>
          </p:nvPr>
        </p:nvSpPr>
        <p:spPr>
          <a:xfrm>
            <a:off x="6917690" y="5300980"/>
            <a:ext cx="2076450" cy="1055370"/>
          </a:xfrm>
        </p:spPr>
        <p:txBody>
          <a:bodyPr/>
          <a:lstStyle/>
          <a:p>
            <a:pPr algn="l"/>
            <a:r>
              <a:rPr lang="en-US" sz="1600" dirty="0"/>
              <a:t>By:</a:t>
            </a:r>
            <a:endParaRPr lang="en-US" sz="1600" dirty="0"/>
          </a:p>
          <a:p>
            <a:r>
              <a:rPr lang="en-US" sz="1600" dirty="0"/>
              <a:t>KARTHIKEYAN K</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2998841" y="348601"/>
            <a:ext cx="7699375" cy="1500187"/>
          </a:xfrm>
        </p:spPr>
        <p:txBody>
          <a:bodyPr>
            <a:normAutofit/>
          </a:bodyPr>
          <a:lstStyle/>
          <a:p>
            <a:r>
              <a:rPr lang="en-US" sz="4400" b="1" u="sng" dirty="0">
                <a:solidFill>
                  <a:schemeClr val="bg2"/>
                </a:solidFill>
              </a:rPr>
              <a:t>K-Means Clustering</a:t>
            </a:r>
            <a:endParaRPr lang="en-US" sz="4400" b="1" u="sng" dirty="0">
              <a:solidFill>
                <a:schemeClr val="bg2"/>
              </a:solidFill>
            </a:endParaRPr>
          </a:p>
        </p:txBody>
      </p:sp>
      <p:sp>
        <p:nvSpPr>
          <p:cNvPr id="2" name="Date Placeholder 1"/>
          <p:cNvSpPr>
            <a:spLocks noGrp="1"/>
          </p:cNvSpPr>
          <p:nvPr>
            <p:ph type="dt" sz="half" idx="10"/>
          </p:nvPr>
        </p:nvSpPr>
        <p:spPr/>
        <p:txBody>
          <a:bodyPr/>
          <a:lstStyle/>
          <a:p>
            <a:r>
              <a:rPr lang="en-US"/>
              <a:t>Date</a:t>
            </a:r>
            <a:endParaRPr lang="en-US"/>
          </a:p>
        </p:txBody>
      </p:sp>
      <p:sp>
        <p:nvSpPr>
          <p:cNvPr id="3" name="Footer Placeholder 2"/>
          <p:cNvSpPr>
            <a:spLocks noGrp="1"/>
          </p:cNvSpPr>
          <p:nvPr>
            <p:ph type="ftr" sz="quarter" idx="11"/>
          </p:nvPr>
        </p:nvSpPr>
        <p:spPr/>
        <p:txBody>
          <a:bodyPr/>
          <a:lstStyle/>
          <a:p>
            <a:r>
              <a:rPr lang="en-US"/>
              <a:t>Your Footer Here</a:t>
            </a:r>
            <a:endParaRPr lang="en-US"/>
          </a:p>
        </p:txBody>
      </p:sp>
      <p:sp>
        <p:nvSpPr>
          <p:cNvPr id="6" name="Slide Number Placeholder 5"/>
          <p:cNvSpPr>
            <a:spLocks noGrp="1"/>
          </p:cNvSpPr>
          <p:nvPr>
            <p:ph type="sldNum" sz="quarter" idx="12"/>
          </p:nvPr>
        </p:nvSpPr>
        <p:spPr/>
        <p:txBody>
          <a:bodyPr/>
          <a:lstStyle/>
          <a:p>
            <a:fld id="{672B7600-67E3-4D97-B453-880E2742B982}" type="slidenum">
              <a:rPr lang="en-US" smtClean="0"/>
            </a:fld>
            <a:endParaRPr lang="en-US"/>
          </a:p>
        </p:txBody>
      </p:sp>
      <p:sp>
        <p:nvSpPr>
          <p:cNvPr id="9" name="TextBox 8"/>
          <p:cNvSpPr txBox="1"/>
          <p:nvPr/>
        </p:nvSpPr>
        <p:spPr>
          <a:xfrm>
            <a:off x="2998841" y="1848585"/>
            <a:ext cx="8653671" cy="3416320"/>
          </a:xfrm>
          <a:prstGeom prst="rect">
            <a:avLst/>
          </a:prstGeom>
          <a:noFill/>
        </p:spPr>
        <p:txBody>
          <a:bodyPr wrap="square" rtlCol="0">
            <a:spAutoFit/>
          </a:bodyPr>
          <a:lstStyle/>
          <a:p>
            <a:pPr algn="l">
              <a:buFont typeface="Arial" panose="020B0604020202020204" pitchFamily="34" charset="0"/>
              <a:buChar char="•"/>
            </a:pPr>
            <a:r>
              <a:rPr lang="en-US" sz="2400" b="0" i="0" dirty="0">
                <a:solidFill>
                  <a:schemeClr val="bg2"/>
                </a:solidFill>
                <a:effectLst/>
                <a:latin typeface="Söhne"/>
              </a:rPr>
              <a:t> K-Means clustering is an unsupervised machine learning technique used for clustering data into groups.</a:t>
            </a:r>
            <a:endParaRPr lang="en-US" sz="2400" b="0" i="0" dirty="0">
              <a:solidFill>
                <a:schemeClr val="bg2"/>
              </a:solidFill>
              <a:effectLst/>
              <a:latin typeface="Söhne"/>
            </a:endParaRPr>
          </a:p>
          <a:p>
            <a:pPr algn="l"/>
            <a:endParaRPr lang="en-US" sz="2400" b="0" i="0" dirty="0">
              <a:solidFill>
                <a:schemeClr val="bg2"/>
              </a:solidFill>
              <a:effectLst/>
              <a:latin typeface="Söhne"/>
            </a:endParaRPr>
          </a:p>
          <a:p>
            <a:pPr algn="l">
              <a:buFont typeface="Arial" panose="020B0604020202020204" pitchFamily="34" charset="0"/>
              <a:buChar char="•"/>
            </a:pPr>
            <a:r>
              <a:rPr lang="en-US" sz="2400" b="0" i="0" dirty="0">
                <a:solidFill>
                  <a:schemeClr val="bg2"/>
                </a:solidFill>
                <a:effectLst/>
                <a:latin typeface="Söhne"/>
              </a:rPr>
              <a:t> We used the elbow method to determine the optimal number of clusters (K) for segmentation.</a:t>
            </a:r>
            <a:endParaRPr lang="en-US" sz="2400" b="0" i="0" dirty="0">
              <a:solidFill>
                <a:schemeClr val="bg2"/>
              </a:solidFill>
              <a:effectLst/>
              <a:latin typeface="Söhne"/>
            </a:endParaRPr>
          </a:p>
          <a:p>
            <a:pPr algn="l"/>
            <a:endParaRPr lang="en-US" sz="2400" b="0" i="0" dirty="0">
              <a:solidFill>
                <a:schemeClr val="bg2"/>
              </a:solidFill>
              <a:effectLst/>
              <a:latin typeface="Söhne"/>
            </a:endParaRPr>
          </a:p>
          <a:p>
            <a:pPr algn="l">
              <a:buFont typeface="Arial" panose="020B0604020202020204" pitchFamily="34" charset="0"/>
              <a:buChar char="•"/>
            </a:pPr>
            <a:r>
              <a:rPr lang="en-US" sz="2400" b="0" i="0" dirty="0">
                <a:solidFill>
                  <a:schemeClr val="bg2"/>
                </a:solidFill>
                <a:effectLst/>
                <a:latin typeface="Söhne"/>
              </a:rPr>
              <a:t> The clustering algorithm assigns each customer to one of the identified segments based on RFM scores.</a:t>
            </a:r>
            <a:endParaRPr lang="en-US" sz="2400" b="0" i="0" dirty="0">
              <a:solidFill>
                <a:schemeClr val="bg2"/>
              </a:solidFill>
              <a:effectLst/>
              <a:latin typeface="Söhne"/>
            </a:endParaRPr>
          </a:p>
          <a:p>
            <a:pPr marL="342900" indent="-342900">
              <a:buFont typeface="Arial" panose="020B0604020202020204" pitchFamily="34" charset="0"/>
              <a:buChar char="•"/>
            </a:pPr>
            <a:endParaRPr lang="en-IN" sz="2400" dirty="0">
              <a:solidFill>
                <a:schemeClr val="bg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3005" y="493395"/>
            <a:ext cx="7710805" cy="1055370"/>
          </a:xfrm>
        </p:spPr>
        <p:txBody>
          <a:bodyPr>
            <a:normAutofit fontScale="90000"/>
          </a:bodyPr>
          <a:lstStyle/>
          <a:p>
            <a:r>
              <a:rPr lang="en-US" sz="4890" u="sng" dirty="0">
                <a:solidFill>
                  <a:schemeClr val="bg2"/>
                </a:solidFill>
              </a:rPr>
              <a:t>CUSTOMER SEGMENTS</a:t>
            </a:r>
            <a:endParaRPr lang="en-US" sz="4890" u="sng" dirty="0">
              <a:solidFill>
                <a:schemeClr val="bg2"/>
              </a:solidFill>
            </a:endParaRPr>
          </a:p>
        </p:txBody>
      </p:sp>
      <p:sp>
        <p:nvSpPr>
          <p:cNvPr id="4" name="TextBox 3"/>
          <p:cNvSpPr txBox="1"/>
          <p:nvPr/>
        </p:nvSpPr>
        <p:spPr>
          <a:xfrm>
            <a:off x="3282485" y="1548848"/>
            <a:ext cx="7711242" cy="4524315"/>
          </a:xfrm>
          <a:prstGeom prst="rect">
            <a:avLst/>
          </a:prstGeom>
          <a:noFill/>
        </p:spPr>
        <p:txBody>
          <a:bodyPr wrap="square" rtlCol="0">
            <a:spAutoFit/>
          </a:bodyPr>
          <a:lstStyle/>
          <a:p>
            <a:pPr algn="l">
              <a:buFont typeface="Arial" panose="020B0604020202020204" pitchFamily="34" charset="0"/>
              <a:buChar char="•"/>
            </a:pPr>
            <a:r>
              <a:rPr lang="en-US" sz="2400" b="0" i="0" dirty="0">
                <a:solidFill>
                  <a:schemeClr val="bg2"/>
                </a:solidFill>
                <a:effectLst/>
                <a:latin typeface="Söhne"/>
              </a:rPr>
              <a:t> We identified four customer segments based on the </a:t>
            </a:r>
            <a:r>
              <a:rPr lang="en-US" sz="2400" b="0" i="0" dirty="0" err="1">
                <a:solidFill>
                  <a:schemeClr val="bg2"/>
                </a:solidFill>
                <a:effectLst/>
                <a:latin typeface="Söhne"/>
              </a:rPr>
              <a:t>KMeans</a:t>
            </a:r>
            <a:r>
              <a:rPr lang="en-US" sz="2400" b="0" i="0" dirty="0">
                <a:solidFill>
                  <a:schemeClr val="bg2"/>
                </a:solidFill>
                <a:effectLst/>
                <a:latin typeface="Söhne"/>
              </a:rPr>
              <a:t> clustering results.</a:t>
            </a:r>
            <a:endParaRPr lang="en-US" sz="2400" b="0" i="0" dirty="0">
              <a:solidFill>
                <a:schemeClr val="bg2"/>
              </a:solidFill>
              <a:effectLst/>
              <a:latin typeface="Söhne"/>
            </a:endParaRPr>
          </a:p>
          <a:p>
            <a:pPr algn="l">
              <a:buFont typeface="Arial" panose="020B0604020202020204" pitchFamily="34" charset="0"/>
              <a:buChar char="•"/>
            </a:pPr>
            <a:r>
              <a:rPr lang="en-US" sz="2400" b="0" i="0" dirty="0">
                <a:solidFill>
                  <a:schemeClr val="bg2"/>
                </a:solidFill>
                <a:effectLst/>
                <a:latin typeface="Söhne"/>
              </a:rPr>
              <a:t> </a:t>
            </a:r>
            <a:r>
              <a:rPr lang="en-US" sz="2400" b="1" i="0" dirty="0">
                <a:solidFill>
                  <a:schemeClr val="bg2"/>
                </a:solidFill>
                <a:effectLst/>
                <a:latin typeface="Söhne"/>
              </a:rPr>
              <a:t>Best Customers</a:t>
            </a:r>
            <a:r>
              <a:rPr lang="en-US" sz="2400" b="0" i="0" dirty="0">
                <a:solidFill>
                  <a:schemeClr val="bg2"/>
                </a:solidFill>
                <a:effectLst/>
                <a:latin typeface="Söhne"/>
              </a:rPr>
              <a:t>: High recency, frequency, and monetary value. These are our most valuable customers.</a:t>
            </a:r>
            <a:endParaRPr lang="en-US" sz="2400" b="0" i="0" dirty="0">
              <a:solidFill>
                <a:schemeClr val="bg2"/>
              </a:solidFill>
              <a:effectLst/>
              <a:latin typeface="Söhne"/>
            </a:endParaRPr>
          </a:p>
          <a:p>
            <a:pPr algn="l">
              <a:buFont typeface="Arial" panose="020B0604020202020204" pitchFamily="34" charset="0"/>
              <a:buChar char="•"/>
            </a:pPr>
            <a:r>
              <a:rPr lang="en-US" sz="2400" b="0" i="0" dirty="0">
                <a:solidFill>
                  <a:schemeClr val="bg2"/>
                </a:solidFill>
                <a:effectLst/>
                <a:latin typeface="Söhne"/>
              </a:rPr>
              <a:t> </a:t>
            </a:r>
            <a:r>
              <a:rPr lang="en-US" sz="2400" b="1" i="0" dirty="0">
                <a:solidFill>
                  <a:schemeClr val="bg2"/>
                </a:solidFill>
                <a:effectLst/>
                <a:latin typeface="Söhne"/>
              </a:rPr>
              <a:t>Loyal Customers</a:t>
            </a:r>
            <a:r>
              <a:rPr lang="en-US" sz="2400" b="0" i="0" dirty="0">
                <a:solidFill>
                  <a:schemeClr val="bg2"/>
                </a:solidFill>
                <a:effectLst/>
                <a:latin typeface="Söhne"/>
              </a:rPr>
              <a:t>: High frequency and monetary value but lower recency.</a:t>
            </a:r>
            <a:endParaRPr lang="en-US" sz="2400" b="0" i="0" dirty="0">
              <a:solidFill>
                <a:schemeClr val="bg2"/>
              </a:solidFill>
              <a:effectLst/>
              <a:latin typeface="Söhne"/>
            </a:endParaRPr>
          </a:p>
          <a:p>
            <a:pPr algn="l">
              <a:buFont typeface="Arial" panose="020B0604020202020204" pitchFamily="34" charset="0"/>
              <a:buChar char="•"/>
            </a:pPr>
            <a:r>
              <a:rPr lang="en-US" sz="2400" b="0" i="0" dirty="0">
                <a:solidFill>
                  <a:schemeClr val="bg2"/>
                </a:solidFill>
                <a:effectLst/>
                <a:latin typeface="Söhne"/>
              </a:rPr>
              <a:t> </a:t>
            </a:r>
            <a:r>
              <a:rPr lang="en-US" sz="2400" b="1" i="0" dirty="0">
                <a:solidFill>
                  <a:schemeClr val="bg2"/>
                </a:solidFill>
                <a:effectLst/>
                <a:latin typeface="Söhne"/>
              </a:rPr>
              <a:t>Potential Loyalists</a:t>
            </a:r>
            <a:r>
              <a:rPr lang="en-US" sz="2400" b="0" i="0" dirty="0">
                <a:solidFill>
                  <a:schemeClr val="bg2"/>
                </a:solidFill>
                <a:effectLst/>
                <a:latin typeface="Söhne"/>
              </a:rPr>
              <a:t>: High recency and frequency, but lower monetary value.</a:t>
            </a:r>
            <a:endParaRPr lang="en-US" sz="2400" b="0" i="0" dirty="0">
              <a:solidFill>
                <a:schemeClr val="bg2"/>
              </a:solidFill>
              <a:effectLst/>
              <a:latin typeface="Söhne"/>
            </a:endParaRPr>
          </a:p>
          <a:p>
            <a:pPr algn="l">
              <a:buFont typeface="Arial" panose="020B0604020202020204" pitchFamily="34" charset="0"/>
              <a:buChar char="•"/>
            </a:pPr>
            <a:r>
              <a:rPr lang="en-US" sz="2400" b="0" i="0" dirty="0">
                <a:solidFill>
                  <a:schemeClr val="bg2"/>
                </a:solidFill>
                <a:effectLst/>
                <a:latin typeface="Söhne"/>
              </a:rPr>
              <a:t> </a:t>
            </a:r>
            <a:r>
              <a:rPr lang="en-US" sz="2400" b="1" i="0" dirty="0">
                <a:solidFill>
                  <a:schemeClr val="bg2"/>
                </a:solidFill>
                <a:effectLst/>
                <a:latin typeface="Söhne"/>
              </a:rPr>
              <a:t>Needs Attention</a:t>
            </a:r>
            <a:r>
              <a:rPr lang="en-US" sz="2400" b="0" i="0" dirty="0">
                <a:solidFill>
                  <a:schemeClr val="bg2"/>
                </a:solidFill>
                <a:effectLst/>
                <a:latin typeface="Söhne"/>
              </a:rPr>
              <a:t>: Low recency, frequency, and monetary value. These customers may require targeted marketing efforts.</a:t>
            </a:r>
            <a:endParaRPr lang="en-US" sz="2400" b="0" i="0" dirty="0">
              <a:solidFill>
                <a:schemeClr val="bg2"/>
              </a:solidFill>
              <a:effectLst/>
              <a:latin typeface="Söhne"/>
            </a:endParaRPr>
          </a:p>
          <a:p>
            <a:pPr marL="285750" indent="-285750">
              <a:buFont typeface="Arial" panose="020B0604020202020204" pitchFamily="34" charset="0"/>
              <a:buChar char="•"/>
            </a:pPr>
            <a:endParaRPr lang="en-IN" sz="2400" dirty="0">
              <a:solidFill>
                <a:schemeClr val="bg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581910" y="1266825"/>
            <a:ext cx="9295130" cy="1014095"/>
          </a:xfrm>
        </p:spPr>
        <p:txBody>
          <a:bodyPr>
            <a:normAutofit fontScale="90000"/>
          </a:bodyPr>
          <a:p>
            <a:pPr algn="l"/>
            <a:r>
              <a:rPr lang="en-US" sz="4890" u="sng" dirty="0">
                <a:solidFill>
                  <a:schemeClr val="bg2"/>
                </a:solidFill>
                <a:sym typeface="+mn-ea"/>
              </a:rPr>
              <a:t>Buisness value proportion</a:t>
            </a:r>
            <a:br>
              <a:rPr lang="en-US" dirty="0">
                <a:sym typeface="+mn-ea"/>
              </a:rPr>
            </a:br>
            <a:endParaRPr lang="en-US"/>
          </a:p>
        </p:txBody>
      </p:sp>
      <p:sp>
        <p:nvSpPr>
          <p:cNvPr id="3" name="Subtitle 2"/>
          <p:cNvSpPr>
            <a:spLocks noGrp="1"/>
          </p:cNvSpPr>
          <p:nvPr>
            <p:ph type="subTitle" idx="1"/>
          </p:nvPr>
        </p:nvSpPr>
        <p:spPr>
          <a:xfrm>
            <a:off x="2941955" y="1832610"/>
            <a:ext cx="8355330" cy="3950970"/>
          </a:xfrm>
        </p:spPr>
        <p:txBody>
          <a:bodyPr>
            <a:normAutofit/>
          </a:bodyPr>
          <a:p>
            <a:pPr algn="l"/>
            <a:r>
              <a:rPr lang="en-US"/>
              <a:t>Customer segmentation is a crucial strategy used by businesses to divide their customer base into distinct groups based on characteristics, behaviors, and preferences. This technique enables personalized marketing, product development, and pricing strategies. By understanding customer needs, businesses can improve customer experience, increase loyalty, and drive growth. Continuous monitoring and refinement of segmentation models ensure effective implementation.</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2691715" y="302578"/>
            <a:ext cx="6808570" cy="1382712"/>
          </a:xfrm>
        </p:spPr>
        <p:txBody>
          <a:bodyPr>
            <a:normAutofit/>
          </a:bodyPr>
          <a:lstStyle/>
          <a:p>
            <a:pPr algn="l"/>
            <a:r>
              <a:rPr lang="en-US" sz="4400" b="1" u="sng" dirty="0">
                <a:solidFill>
                  <a:schemeClr val="bg2"/>
                </a:solidFill>
              </a:rPr>
              <a:t>Conclusion</a:t>
            </a:r>
            <a:endParaRPr lang="en-US" sz="4400" b="1" u="sng" dirty="0">
              <a:solidFill>
                <a:schemeClr val="bg2"/>
              </a:solidFill>
            </a:endParaRPr>
          </a:p>
        </p:txBody>
      </p:sp>
      <p:sp>
        <p:nvSpPr>
          <p:cNvPr id="10" name="TextBox 9"/>
          <p:cNvSpPr txBox="1"/>
          <p:nvPr/>
        </p:nvSpPr>
        <p:spPr>
          <a:xfrm>
            <a:off x="2561906" y="1407251"/>
            <a:ext cx="8824362" cy="4399915"/>
          </a:xfrm>
          <a:prstGeom prst="rect">
            <a:avLst/>
          </a:prstGeom>
          <a:noFill/>
        </p:spPr>
        <p:txBody>
          <a:bodyPr wrap="square" rtlCol="0">
            <a:spAutoFit/>
          </a:bodyPr>
          <a:lstStyle/>
          <a:p>
            <a:pPr algn="l">
              <a:buFont typeface="Arial" panose="020B0604020202020204" pitchFamily="34" charset="0"/>
              <a:buChar char="•"/>
            </a:pPr>
            <a:r>
              <a:rPr lang="en-US" sz="2800" b="0" i="0" dirty="0">
                <a:solidFill>
                  <a:schemeClr val="bg2"/>
                </a:solidFill>
                <a:effectLst/>
                <a:latin typeface="Söhne"/>
              </a:rPr>
              <a:t>Customer segmentation is a valuable technique to understand and target different customer groups.</a:t>
            </a:r>
            <a:endParaRPr lang="en-US" sz="2800" b="0" i="0" dirty="0">
              <a:solidFill>
                <a:schemeClr val="bg2"/>
              </a:solidFill>
              <a:effectLst/>
              <a:latin typeface="Söhne"/>
            </a:endParaRPr>
          </a:p>
          <a:p>
            <a:pPr algn="l">
              <a:buFont typeface="Arial" panose="020B0604020202020204" pitchFamily="34" charset="0"/>
              <a:buChar char="•"/>
            </a:pPr>
            <a:r>
              <a:rPr lang="en-US" sz="2800" b="0" i="0" dirty="0">
                <a:solidFill>
                  <a:schemeClr val="bg2"/>
                </a:solidFill>
                <a:effectLst/>
                <a:latin typeface="Söhne"/>
              </a:rPr>
              <a:t>The RFM analysis and </a:t>
            </a:r>
            <a:r>
              <a:rPr lang="en-US" sz="2800" b="0" i="0" dirty="0" err="1">
                <a:solidFill>
                  <a:schemeClr val="bg2"/>
                </a:solidFill>
                <a:effectLst/>
                <a:latin typeface="Söhne"/>
              </a:rPr>
              <a:t>KMeans</a:t>
            </a:r>
            <a:r>
              <a:rPr lang="en-US" sz="2800" b="0" i="0" dirty="0">
                <a:solidFill>
                  <a:schemeClr val="bg2"/>
                </a:solidFill>
                <a:effectLst/>
                <a:latin typeface="Söhne"/>
              </a:rPr>
              <a:t> clustering allowed us to identify distinct customer segments.</a:t>
            </a:r>
            <a:endParaRPr lang="en-US" sz="2800" b="0" i="0" dirty="0">
              <a:solidFill>
                <a:schemeClr val="bg2"/>
              </a:solidFill>
              <a:effectLst/>
              <a:latin typeface="Söhne"/>
            </a:endParaRPr>
          </a:p>
          <a:p>
            <a:pPr algn="l">
              <a:buFont typeface="Arial" panose="020B0604020202020204" pitchFamily="34" charset="0"/>
              <a:buChar char="•"/>
            </a:pPr>
            <a:r>
              <a:rPr lang="en-US" sz="2800" b="0" i="0" dirty="0">
                <a:solidFill>
                  <a:schemeClr val="bg2"/>
                </a:solidFill>
                <a:effectLst/>
                <a:latin typeface="Söhne"/>
              </a:rPr>
              <a:t>This information can be used for personalized marketing, customer retention, and business strategy.</a:t>
            </a:r>
            <a:endParaRPr lang="en-US" sz="2800" b="0" i="0" dirty="0">
              <a:solidFill>
                <a:schemeClr val="bg2"/>
              </a:solidFill>
              <a:effectLst/>
              <a:latin typeface="Söhne"/>
            </a:endParaRPr>
          </a:p>
          <a:p>
            <a:pPr marL="342900" indent="-342900">
              <a:buFont typeface="Arial" panose="020B0604020202020204" pitchFamily="34" charset="0"/>
              <a:buChar char="•"/>
            </a:pPr>
            <a:endParaRPr lang="en-IN" sz="2800" dirty="0">
              <a:solidFill>
                <a:schemeClr val="bg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197100" y="628015"/>
            <a:ext cx="7606030" cy="1031875"/>
          </a:xfrm>
        </p:spPr>
        <p:txBody>
          <a:bodyPr/>
          <a:lstStyle/>
          <a:p>
            <a:r>
              <a:rPr lang="en-US" sz="4400" b="0" u="sng" dirty="0">
                <a:solidFill>
                  <a:schemeClr val="bg2"/>
                </a:solidFill>
              </a:rPr>
              <a:t>User Input and Output</a:t>
            </a:r>
            <a:endParaRPr lang="en-US" sz="4400" b="0" u="sng" dirty="0">
              <a:solidFill>
                <a:schemeClr val="bg2"/>
              </a:solidFill>
            </a:endParaRPr>
          </a:p>
        </p:txBody>
      </p:sp>
      <p:sp>
        <p:nvSpPr>
          <p:cNvPr id="5" name="Subtitle 4"/>
          <p:cNvSpPr>
            <a:spLocks noGrp="1"/>
          </p:cNvSpPr>
          <p:nvPr>
            <p:ph type="subTitle" idx="1"/>
          </p:nvPr>
        </p:nvSpPr>
        <p:spPr>
          <a:xfrm>
            <a:off x="2691715" y="1659573"/>
            <a:ext cx="6808570" cy="1382712"/>
          </a:xfrm>
        </p:spPr>
        <p:txBody>
          <a:bodyPr>
            <a:noAutofit/>
          </a:bodyPr>
          <a:lstStyle/>
          <a:p>
            <a:pPr algn="l">
              <a:buFont typeface="Arial" panose="020B0604020202020204" pitchFamily="34" charset="0"/>
              <a:buChar char="•"/>
            </a:pPr>
            <a:r>
              <a:rPr lang="en-US" sz="2400" b="0" i="0" dirty="0">
                <a:effectLst/>
                <a:latin typeface="Söhne"/>
              </a:rPr>
              <a:t>We developed a user-friendly web application to allow users to input transaction details.</a:t>
            </a:r>
            <a:endParaRPr lang="en-US" sz="2400" b="0" i="0" dirty="0">
              <a:effectLst/>
              <a:latin typeface="Söhne"/>
            </a:endParaRPr>
          </a:p>
          <a:p>
            <a:pPr algn="l">
              <a:buFont typeface="Arial" panose="020B0604020202020204" pitchFamily="34" charset="0"/>
              <a:buChar char="•"/>
            </a:pPr>
            <a:r>
              <a:rPr lang="en-US" sz="2400" b="0" i="0" dirty="0">
                <a:effectLst/>
                <a:latin typeface="Söhne"/>
              </a:rPr>
              <a:t>Users can enter </a:t>
            </a:r>
            <a:r>
              <a:rPr lang="en-US" sz="2400" b="0" i="0" dirty="0" err="1">
                <a:effectLst/>
                <a:latin typeface="Söhne"/>
              </a:rPr>
              <a:t>InvoiceNo</a:t>
            </a:r>
            <a:r>
              <a:rPr lang="en-US" sz="2400" b="0" i="0" dirty="0">
                <a:effectLst/>
                <a:latin typeface="Söhne"/>
              </a:rPr>
              <a:t>, </a:t>
            </a:r>
            <a:r>
              <a:rPr lang="en-US" sz="2400" b="0" i="0" dirty="0" err="1">
                <a:effectLst/>
                <a:latin typeface="Söhne"/>
              </a:rPr>
              <a:t>StockCode</a:t>
            </a:r>
            <a:r>
              <a:rPr lang="en-US" sz="2400" b="0" i="0" dirty="0">
                <a:effectLst/>
                <a:latin typeface="Söhne"/>
              </a:rPr>
              <a:t>, Description, Quantity, </a:t>
            </a:r>
            <a:r>
              <a:rPr lang="en-US" sz="2400" b="0" i="0" dirty="0" err="1">
                <a:effectLst/>
                <a:latin typeface="Söhne"/>
              </a:rPr>
              <a:t>InvoiceDate</a:t>
            </a:r>
            <a:r>
              <a:rPr lang="en-US" sz="2400" b="0" i="0" dirty="0">
                <a:effectLst/>
                <a:latin typeface="Söhne"/>
              </a:rPr>
              <a:t>, </a:t>
            </a:r>
            <a:r>
              <a:rPr lang="en-US" sz="2400" b="0" i="0" dirty="0" err="1">
                <a:effectLst/>
                <a:latin typeface="Söhne"/>
              </a:rPr>
              <a:t>UnitPrice</a:t>
            </a:r>
            <a:r>
              <a:rPr lang="en-US" sz="2400" b="0" i="0" dirty="0">
                <a:effectLst/>
                <a:latin typeface="Söhne"/>
              </a:rPr>
              <a:t>, </a:t>
            </a:r>
            <a:r>
              <a:rPr lang="en-US" sz="2400" b="0" i="0" dirty="0" err="1">
                <a:effectLst/>
                <a:latin typeface="Söhne"/>
              </a:rPr>
              <a:t>CustomerID</a:t>
            </a:r>
            <a:r>
              <a:rPr lang="en-US" sz="2400" b="0" i="0" dirty="0">
                <a:effectLst/>
                <a:latin typeface="Söhne"/>
              </a:rPr>
              <a:t>, and Country.</a:t>
            </a:r>
            <a:endParaRPr lang="en-US" sz="2400" b="0" i="0" dirty="0">
              <a:effectLst/>
              <a:latin typeface="Söhne"/>
            </a:endParaRPr>
          </a:p>
          <a:p>
            <a:pPr algn="l">
              <a:buFont typeface="Arial" panose="020B0604020202020204" pitchFamily="34" charset="0"/>
              <a:buChar char="•"/>
            </a:pPr>
            <a:r>
              <a:rPr lang="en-US" sz="2400" b="0" i="0" dirty="0">
                <a:effectLst/>
                <a:latin typeface="Söhne"/>
              </a:rPr>
              <a:t>After submission, the application calculates the customer segment for the provided data and displays it on the result page.</a:t>
            </a:r>
            <a:endParaRPr lang="en-US" sz="2400" b="0" i="0" dirty="0">
              <a:effectLst/>
              <a:latin typeface="Söhne"/>
            </a:endParaRPr>
          </a:p>
          <a:p>
            <a:endParaRPr lang="en-US" sz="2400" noProof="1"/>
          </a:p>
        </p:txBody>
      </p:sp>
      <p:sp>
        <p:nvSpPr>
          <p:cNvPr id="8" name="Slide Number Placeholder 7"/>
          <p:cNvSpPr>
            <a:spLocks noGrp="1"/>
          </p:cNvSpPr>
          <p:nvPr>
            <p:ph type="sldNum" sz="quarter" idx="4294967295"/>
          </p:nvPr>
        </p:nvSpPr>
        <p:spPr>
          <a:xfrm>
            <a:off x="10982325" y="6356350"/>
            <a:ext cx="1209675" cy="365125"/>
          </a:xfrm>
        </p:spPr>
        <p:txBody>
          <a:bodyPr/>
          <a:lstStyle/>
          <a:p>
            <a:fld id="{672B7600-67E3-4D97-B453-880E2742B982}"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21496" y="365125"/>
            <a:ext cx="8332303" cy="1325563"/>
          </a:xfrm>
        </p:spPr>
        <p:txBody>
          <a:bodyPr/>
          <a:lstStyle/>
          <a:p>
            <a:r>
              <a:rPr lang="en-US" dirty="0"/>
              <a:t>Input Field:		Output Field:</a:t>
            </a:r>
            <a:endParaRPr lang="en-US" dirty="0"/>
          </a:p>
        </p:txBody>
      </p:sp>
      <p:sp>
        <p:nvSpPr>
          <p:cNvPr id="6" name="Slide Number Placeholder 5"/>
          <p:cNvSpPr>
            <a:spLocks noGrp="1"/>
          </p:cNvSpPr>
          <p:nvPr>
            <p:ph type="sldNum" sz="quarter" idx="12"/>
          </p:nvPr>
        </p:nvSpPr>
        <p:spPr/>
        <p:txBody>
          <a:bodyPr/>
          <a:lstStyle/>
          <a:p>
            <a:fld id="{672B7600-67E3-4D97-B453-880E2742B982}" type="slidenum">
              <a:rPr lang="en-US" smtClean="0"/>
            </a:fld>
            <a:endParaRPr lang="en-US"/>
          </a:p>
        </p:txBody>
      </p:sp>
      <p:pic>
        <p:nvPicPr>
          <p:cNvPr id="8" name="Picture 7"/>
          <p:cNvPicPr>
            <a:picLocks noChangeAspect="1"/>
          </p:cNvPicPr>
          <p:nvPr/>
        </p:nvPicPr>
        <p:blipFill>
          <a:blip r:embed="rId1"/>
          <a:stretch>
            <a:fillRect/>
          </a:stretch>
        </p:blipFill>
        <p:spPr>
          <a:xfrm>
            <a:off x="2307101" y="1690688"/>
            <a:ext cx="4137138" cy="4537179"/>
          </a:xfrm>
          <a:prstGeom prst="rect">
            <a:avLst/>
          </a:prstGeom>
        </p:spPr>
      </p:pic>
      <p:pic>
        <p:nvPicPr>
          <p:cNvPr id="10" name="Picture 9"/>
          <p:cNvPicPr>
            <a:picLocks noChangeAspect="1"/>
          </p:cNvPicPr>
          <p:nvPr/>
        </p:nvPicPr>
        <p:blipFill>
          <a:blip r:embed="rId2"/>
          <a:stretch>
            <a:fillRect/>
          </a:stretch>
        </p:blipFill>
        <p:spPr>
          <a:xfrm>
            <a:off x="6596528" y="3169994"/>
            <a:ext cx="5489455" cy="148151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4437" y="1616973"/>
            <a:ext cx="4056467" cy="2636975"/>
          </a:xfrm>
        </p:spPr>
        <p:txBody>
          <a:bodyPr/>
          <a:lstStyle/>
          <a:p>
            <a:r>
              <a:rPr lang="en-US" dirty="0"/>
              <a:t>Thank You!</a:t>
            </a:r>
            <a:endParaRPr lang="en-US" dirty="0"/>
          </a:p>
        </p:txBody>
      </p:sp>
      <p:sp>
        <p:nvSpPr>
          <p:cNvPr id="6" name="Slide Number Placeholder 5"/>
          <p:cNvSpPr>
            <a:spLocks noGrp="1"/>
          </p:cNvSpPr>
          <p:nvPr>
            <p:ph type="sldNum" sz="quarter" idx="12"/>
          </p:nvPr>
        </p:nvSpPr>
        <p:spPr/>
        <p:txBody>
          <a:bodyPr/>
          <a:lstStyle/>
          <a:p>
            <a:fld id="{672B7600-67E3-4D97-B453-880E2742B982}"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691130" y="1153160"/>
            <a:ext cx="8340090" cy="1430655"/>
          </a:xfrm>
        </p:spPr>
        <p:txBody>
          <a:bodyPr>
            <a:normAutofit fontScale="90000"/>
          </a:bodyPr>
          <a:p>
            <a:pPr algn="l"/>
            <a:r>
              <a:rPr lang="en-US" altLang="ko-KR" u="sng" dirty="0">
                <a:solidFill>
                  <a:schemeClr val="bg2"/>
                </a:solidFill>
                <a:sym typeface="+mn-ea"/>
              </a:rPr>
              <a:t>TABLE OF CONTENTS</a:t>
            </a:r>
            <a:br>
              <a:rPr lang="en-US" altLang="ko-KR" b="0" u="sng" dirty="0"/>
            </a:br>
            <a:endParaRPr lang="en-US"/>
          </a:p>
        </p:txBody>
      </p:sp>
      <p:sp>
        <p:nvSpPr>
          <p:cNvPr id="4" name="Date Placeholder 3"/>
          <p:cNvSpPr>
            <a:spLocks noGrp="1"/>
          </p:cNvSpPr>
          <p:nvPr>
            <p:ph type="dt" sz="half" idx="10"/>
          </p:nvPr>
        </p:nvSpPr>
        <p:spPr/>
        <p:txBody>
          <a:bodyPr/>
          <a:p>
            <a:r>
              <a:rPr lang="en-US"/>
              <a:t>Dae</a:t>
            </a:r>
            <a:endParaRPr lang="en-US"/>
          </a:p>
        </p:txBody>
      </p:sp>
      <p:sp>
        <p:nvSpPr>
          <p:cNvPr id="5" name="Footer Placeholder 4"/>
          <p:cNvSpPr>
            <a:spLocks noGrp="1"/>
          </p:cNvSpPr>
          <p:nvPr>
            <p:ph type="ftr" sz="quarter" idx="11"/>
          </p:nvPr>
        </p:nvSpPr>
        <p:spPr/>
        <p:txBody>
          <a:bodyPr/>
          <a:p>
            <a:endParaRPr lang="en-US"/>
          </a:p>
        </p:txBody>
      </p:sp>
      <p:sp>
        <p:nvSpPr>
          <p:cNvPr id="6" name="Subtitle 2"/>
          <p:cNvSpPr>
            <a:spLocks noGrp="1"/>
          </p:cNvSpPr>
          <p:nvPr/>
        </p:nvSpPr>
        <p:spPr>
          <a:xfrm>
            <a:off x="2978150" y="1626235"/>
            <a:ext cx="7447280" cy="4171950"/>
          </a:xfrm>
          <a:prstGeom prst="rect">
            <a:avLst/>
          </a:prstGeom>
        </p:spPr>
        <p:txBody>
          <a:bodyPr vert="horz" lIns="91440" tIns="45720" rIns="91440" bIns="45720" rtlCol="0">
            <a:normAutofit fontScale="25000"/>
          </a:bodyPr>
          <a:lstStyle>
            <a:lvl1pPr marL="0" indent="0" algn="ctr" defTabSz="914400" rtl="0" eaLnBrk="1" latinLnBrk="0" hangingPunct="1">
              <a:lnSpc>
                <a:spcPct val="100000"/>
              </a:lnSpc>
              <a:spcBef>
                <a:spcPts val="1000"/>
              </a:spcBef>
              <a:spcAft>
                <a:spcPts val="1200"/>
              </a:spcAft>
              <a:buFont typeface="Arial" panose="020B0604020202020204" pitchFamily="34" charset="0"/>
              <a:buNone/>
              <a:defRPr sz="2400" kern="1200">
                <a:solidFill>
                  <a:schemeClr val="bg2"/>
                </a:solidFill>
                <a:latin typeface="PT Serif" panose="020A0603040505020204" pitchFamily="18" charset="0"/>
                <a:ea typeface="+mn-ea"/>
                <a:cs typeface="+mn-cs"/>
              </a:defRPr>
            </a:lvl1pPr>
            <a:lvl2pPr marL="457200" indent="0" algn="ctr" defTabSz="914400" rtl="0" eaLnBrk="1" latinLnBrk="0" hangingPunct="1">
              <a:lnSpc>
                <a:spcPct val="100000"/>
              </a:lnSpc>
              <a:spcBef>
                <a:spcPts val="500"/>
              </a:spcBef>
              <a:spcAft>
                <a:spcPts val="1200"/>
              </a:spcAft>
              <a:buFont typeface="Arial" panose="020B0604020202020204" pitchFamily="34" charset="0"/>
              <a:buNone/>
              <a:defRPr sz="2000" kern="1200">
                <a:solidFill>
                  <a:schemeClr val="bg2"/>
                </a:solidFill>
                <a:latin typeface="PT Serif" panose="020A0603040505020204" pitchFamily="18" charset="0"/>
                <a:ea typeface="+mn-ea"/>
                <a:cs typeface="+mn-cs"/>
              </a:defRPr>
            </a:lvl2pPr>
            <a:lvl3pPr marL="914400" indent="0" algn="ctr" defTabSz="914400" rtl="0" eaLnBrk="1" latinLnBrk="0" hangingPunct="1">
              <a:lnSpc>
                <a:spcPct val="100000"/>
              </a:lnSpc>
              <a:spcBef>
                <a:spcPts val="500"/>
              </a:spcBef>
              <a:spcAft>
                <a:spcPts val="1200"/>
              </a:spcAft>
              <a:buFont typeface="Arial" panose="020B0604020202020204" pitchFamily="34" charset="0"/>
              <a:buNone/>
              <a:defRPr sz="1800" kern="1200">
                <a:solidFill>
                  <a:schemeClr val="bg2"/>
                </a:solidFill>
                <a:latin typeface="PT Serif" panose="020A0603040505020204" pitchFamily="18" charset="0"/>
                <a:ea typeface="+mn-ea"/>
                <a:cs typeface="+mn-cs"/>
              </a:defRPr>
            </a:lvl3pPr>
            <a:lvl4pPr marL="1371600" indent="0" algn="ctr" defTabSz="914400" rtl="0" eaLnBrk="1" latinLnBrk="0" hangingPunct="1">
              <a:lnSpc>
                <a:spcPct val="100000"/>
              </a:lnSpc>
              <a:spcBef>
                <a:spcPts val="500"/>
              </a:spcBef>
              <a:spcAft>
                <a:spcPts val="1200"/>
              </a:spcAft>
              <a:buFont typeface="Arial" panose="020B0604020202020204" pitchFamily="34" charset="0"/>
              <a:buNone/>
              <a:defRPr sz="1600" kern="1200">
                <a:solidFill>
                  <a:schemeClr val="bg2"/>
                </a:solidFill>
                <a:latin typeface="PT Serif" panose="020A0603040505020204" pitchFamily="18" charset="0"/>
                <a:ea typeface="+mn-ea"/>
                <a:cs typeface="+mn-cs"/>
              </a:defRPr>
            </a:lvl4pPr>
            <a:lvl5pPr marL="1828800" indent="0" algn="ctr" defTabSz="914400" rtl="0" eaLnBrk="1" latinLnBrk="0" hangingPunct="1">
              <a:lnSpc>
                <a:spcPct val="100000"/>
              </a:lnSpc>
              <a:spcBef>
                <a:spcPts val="500"/>
              </a:spcBef>
              <a:spcAft>
                <a:spcPts val="1200"/>
              </a:spcAft>
              <a:buFont typeface="Arial" panose="020B0604020202020204" pitchFamily="34" charset="0"/>
              <a:buNone/>
              <a:defRPr sz="1600" kern="1200">
                <a:solidFill>
                  <a:schemeClr val="bg2"/>
                </a:solidFill>
                <a:latin typeface="PT Serif" panose="020A0603040505020204" pitchFamily="18"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7200"/>
              <a:t>Problem statement</a:t>
            </a:r>
            <a:endParaRPr lang="en-US" sz="7200"/>
          </a:p>
          <a:p>
            <a:pPr marL="342900" indent="-342900" algn="l">
              <a:buFont typeface="Arial" panose="020B0604020202020204" pitchFamily="34" charset="0"/>
              <a:buChar char="•"/>
            </a:pPr>
            <a:r>
              <a:rPr lang="en-US" sz="7200" dirty="0">
                <a:sym typeface="+mn-ea"/>
              </a:rPr>
              <a:t>Introduction</a:t>
            </a:r>
            <a:endParaRPr lang="en-US" sz="7200" dirty="0">
              <a:sym typeface="+mn-ea"/>
            </a:endParaRPr>
          </a:p>
          <a:p>
            <a:pPr marL="342900" indent="-342900" algn="l">
              <a:buFont typeface="Arial" panose="020B0604020202020204" pitchFamily="34" charset="0"/>
              <a:buChar char="•"/>
            </a:pPr>
            <a:r>
              <a:rPr lang="en-US" sz="7200" dirty="0">
                <a:sym typeface="+mn-ea"/>
              </a:rPr>
              <a:t>RFM Analysis</a:t>
            </a:r>
            <a:endParaRPr lang="en-US" sz="7200" dirty="0">
              <a:sym typeface="+mn-ea"/>
            </a:endParaRPr>
          </a:p>
          <a:p>
            <a:pPr marL="342900" indent="-342900" algn="l">
              <a:buFont typeface="Arial" panose="020B0604020202020204" pitchFamily="34" charset="0"/>
              <a:buChar char="•"/>
            </a:pPr>
            <a:r>
              <a:rPr lang="en-US" sz="7200" dirty="0">
                <a:sym typeface="+mn-ea"/>
              </a:rPr>
              <a:t>Data Preprocessing</a:t>
            </a:r>
            <a:endParaRPr lang="en-US" sz="7200" dirty="0">
              <a:sym typeface="+mn-ea"/>
            </a:endParaRPr>
          </a:p>
          <a:p>
            <a:pPr marL="342900" indent="-342900" algn="l">
              <a:buFont typeface="Arial" panose="020B0604020202020204" pitchFamily="34" charset="0"/>
              <a:buChar char="•"/>
            </a:pPr>
            <a:r>
              <a:rPr lang="en-US" altLang="ko-KR" sz="7200" dirty="0">
                <a:sym typeface="+mn-ea"/>
              </a:rPr>
              <a:t>Ml Algorithm used</a:t>
            </a:r>
            <a:endParaRPr lang="en-US" altLang="ko-KR" sz="7200" dirty="0">
              <a:sym typeface="+mn-ea"/>
            </a:endParaRPr>
          </a:p>
          <a:p>
            <a:pPr marL="342900" indent="-342900" algn="l">
              <a:buFont typeface="Arial" panose="020B0604020202020204" pitchFamily="34" charset="0"/>
              <a:buChar char="•"/>
            </a:pPr>
            <a:r>
              <a:rPr lang="en-US" altLang="ko-KR" sz="7200" dirty="0">
                <a:sym typeface="+mn-ea"/>
              </a:rPr>
              <a:t>Applications of the model</a:t>
            </a:r>
            <a:endParaRPr lang="en-US" altLang="ko-KR" sz="7200" dirty="0">
              <a:latin typeface="Arial" panose="020B0604020202020204" pitchFamily="34" charset="0"/>
              <a:cs typeface="Arial" panose="020B0604020202020204" pitchFamily="34" charset="0"/>
              <a:sym typeface="+mn-ea"/>
            </a:endParaRPr>
          </a:p>
          <a:p>
            <a:pPr marL="342900" indent="-342900" algn="l">
              <a:buFont typeface="Arial" panose="020B0604020202020204" pitchFamily="34" charset="0"/>
              <a:buChar char="•"/>
            </a:pPr>
            <a:r>
              <a:rPr lang="en-US" sz="7200" dirty="0">
                <a:sym typeface="+mn-ea"/>
              </a:rPr>
              <a:t>Buisness value proportion</a:t>
            </a:r>
            <a:endParaRPr lang="en-US" sz="7200" dirty="0">
              <a:sym typeface="+mn-ea"/>
            </a:endParaRPr>
          </a:p>
          <a:p>
            <a:pPr marL="342900" indent="-342900" algn="l">
              <a:buFont typeface="Arial" panose="020B0604020202020204" pitchFamily="34" charset="0"/>
              <a:buChar char="•"/>
            </a:pPr>
            <a:r>
              <a:rPr lang="en-US" sz="7200" dirty="0">
                <a:sym typeface="+mn-ea"/>
              </a:rPr>
              <a:t>Conclusion</a:t>
            </a:r>
            <a:endParaRPr lang="en-US" sz="7200" dirty="0"/>
          </a:p>
          <a:p>
            <a:pPr marL="342900" indent="-342900" algn="l">
              <a:buFont typeface="Arial" panose="020B0604020202020204" pitchFamily="34" charset="0"/>
              <a:buChar char="•"/>
            </a:pPr>
            <a:endParaRPr lang="en-US" b="1" dirty="0"/>
          </a:p>
          <a:p>
            <a:pPr marL="342900" indent="-342900" algn="l">
              <a:buFont typeface="Arial" panose="020B0604020202020204" pitchFamily="34" charset="0"/>
              <a:buChar char="•"/>
            </a:pPr>
            <a:endParaRPr lang="en-US" altLang="ko-KR"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endParaRPr lang="en-US" dirty="0">
              <a:sym typeface="+mn-ea"/>
            </a:endParaRP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sym typeface="+mn-ea"/>
            </a:endParaRPr>
          </a:p>
          <a:p>
            <a:pPr marL="342900" indent="-342900" algn="l">
              <a:buFont typeface="Arial" panose="020B0604020202020204" pitchFamily="34" charset="0"/>
              <a:buChar char="•"/>
            </a:pPr>
            <a:endParaRPr lang="en-US"/>
          </a:p>
          <a:p>
            <a:pPr marL="342900" indent="-342900" algn="l">
              <a:buFont typeface="Arial" panose="020B0604020202020204" pitchFamily="34" charset="0"/>
              <a:buChar char="•"/>
            </a:pPr>
            <a:endParaRPr lang="en-US"/>
          </a:p>
        </p:txBody>
      </p:sp>
      <p:sp>
        <p:nvSpPr>
          <p:cNvPr id="7" name="Footer Placeholder 4"/>
          <p:cNvSpPr>
            <a:spLocks noGrp="1"/>
          </p:cNvSpPr>
          <p:nvPr/>
        </p:nvSpPr>
        <p:spPr>
          <a:xfrm>
            <a:off x="1777740" y="5433060"/>
            <a:ext cx="547930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lumMod val="65000"/>
                  </a:schemeClr>
                </a:solidFill>
                <a:latin typeface="PT Serif" panose="020A0603040505020204"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915285" y="325120"/>
            <a:ext cx="6808470" cy="1207770"/>
          </a:xfrm>
        </p:spPr>
        <p:txBody>
          <a:bodyPr>
            <a:normAutofit/>
          </a:bodyPr>
          <a:p>
            <a:r>
              <a:rPr lang="en-US" sz="4800" u="sng">
                <a:solidFill>
                  <a:schemeClr val="bg2"/>
                </a:solidFill>
              </a:rPr>
              <a:t>Problem statement</a:t>
            </a:r>
            <a:endParaRPr lang="en-US" sz="4800" u="sng">
              <a:solidFill>
                <a:schemeClr val="bg2"/>
              </a:solidFill>
            </a:endParaRPr>
          </a:p>
        </p:txBody>
      </p:sp>
      <p:sp>
        <p:nvSpPr>
          <p:cNvPr id="6" name="Subtitle 5"/>
          <p:cNvSpPr>
            <a:spLocks noGrp="1"/>
          </p:cNvSpPr>
          <p:nvPr>
            <p:ph type="subTitle" idx="1"/>
          </p:nvPr>
        </p:nvSpPr>
        <p:spPr>
          <a:xfrm>
            <a:off x="2802890" y="2025015"/>
            <a:ext cx="7940040" cy="3469640"/>
          </a:xfrm>
          <a:solidFill>
            <a:schemeClr val="tx1"/>
          </a:solidFill>
        </p:spPr>
        <p:txBody>
          <a:bodyPr>
            <a:normAutofit fontScale="80000"/>
          </a:bodyPr>
          <a:p>
            <a:pPr algn="l"/>
            <a:r>
              <a:rPr lang="en-US">
                <a:solidFill>
                  <a:schemeClr val="bg2"/>
                </a:solidFill>
              </a:rPr>
              <a:t>Our retail company aims to enhance its marketing strategies and improve customer satisfaction by implementing a customer segmentation strategy. The objective is to divide our customer base into distinct groups based on their shared characteristics, preferences, and behaviors. By identifying these segments, we can tailor our marketing efforts, product offerings, and customer experiences to better meet the unique needs of each group, ultimately leading to increased customer loyalty, higher conversion rates, and improved revenue.</a:t>
            </a:r>
            <a:endParaRPr lang="en-US">
              <a:solidFill>
                <a:schemeClr val="bg2"/>
              </a:solidFill>
            </a:endParaRPr>
          </a:p>
        </p:txBody>
      </p:sp>
      <p:sp>
        <p:nvSpPr>
          <p:cNvPr id="4" name="Date Placeholder 3"/>
          <p:cNvSpPr>
            <a:spLocks noGrp="1"/>
          </p:cNvSpPr>
          <p:nvPr>
            <p:ph type="dt" sz="half" idx="10"/>
          </p:nvPr>
        </p:nvSpPr>
        <p:spPr/>
        <p:txBody>
          <a:bodyPr/>
          <a:p>
            <a:r>
              <a:rPr lang="en-US"/>
              <a:t>Date</a:t>
            </a:r>
            <a:endParaRPr lang="en-US"/>
          </a:p>
        </p:txBody>
      </p:sp>
      <p:sp>
        <p:nvSpPr>
          <p:cNvPr id="5" name="Footer Placeholder 4"/>
          <p:cNvSpPr>
            <a:spLocks noGrp="1"/>
          </p:cNvSpPr>
          <p:nvPr>
            <p:ph type="ftr" sz="quarter" idx="11"/>
          </p:nvPr>
        </p:nvSpPr>
        <p:spPr/>
        <p:txBody>
          <a:bodyPr/>
          <a:p>
            <a:r>
              <a:rPr lang="en-US"/>
              <a:t>Your Footer Here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819400" y="0"/>
            <a:ext cx="6808470" cy="1670050"/>
          </a:xfrm>
        </p:spPr>
        <p:txBody>
          <a:bodyPr/>
          <a:lstStyle/>
          <a:p>
            <a:r>
              <a:rPr lang="en-US" u="sng" dirty="0">
                <a:solidFill>
                  <a:schemeClr val="bg2"/>
                </a:solidFill>
              </a:rPr>
              <a:t>Introduction</a:t>
            </a:r>
            <a:endParaRPr lang="en-US" u="sng" dirty="0">
              <a:solidFill>
                <a:schemeClr val="bg2"/>
              </a:solidFill>
            </a:endParaRPr>
          </a:p>
        </p:txBody>
      </p:sp>
      <p:sp>
        <p:nvSpPr>
          <p:cNvPr id="5" name="Subtitle 4"/>
          <p:cNvSpPr>
            <a:spLocks noGrp="1"/>
          </p:cNvSpPr>
          <p:nvPr>
            <p:ph type="subTitle" idx="1"/>
          </p:nvPr>
        </p:nvSpPr>
        <p:spPr>
          <a:xfrm>
            <a:off x="2691765" y="2089150"/>
            <a:ext cx="8434705" cy="3564255"/>
          </a:xfrm>
        </p:spPr>
        <p:txBody>
          <a:bodyPr>
            <a:noAutofit/>
          </a:bodyPr>
          <a:lstStyle/>
          <a:p>
            <a:pPr algn="l">
              <a:buFont typeface="Arial" panose="020B0604020202020204" pitchFamily="34" charset="0"/>
              <a:buChar char="•"/>
            </a:pPr>
            <a:r>
              <a:rPr lang="en-US" b="0" i="0" dirty="0">
                <a:effectLst/>
                <a:latin typeface="Söhne"/>
              </a:rPr>
              <a:t>The goal of this project is to segment customers based on their transaction behavior using RFM (Recency, Frequency, Monetary) analysis and </a:t>
            </a:r>
            <a:r>
              <a:rPr lang="en-US" b="0" i="0" dirty="0" err="1">
                <a:effectLst/>
                <a:latin typeface="Söhne"/>
              </a:rPr>
              <a:t>KMeans</a:t>
            </a:r>
            <a:r>
              <a:rPr lang="en-US" b="0" i="0" dirty="0">
                <a:effectLst/>
                <a:latin typeface="Söhne"/>
              </a:rPr>
              <a:t> clustering.</a:t>
            </a:r>
            <a:endParaRPr lang="en-US" b="0" i="0" dirty="0">
              <a:effectLst/>
              <a:latin typeface="Söhne"/>
            </a:endParaRPr>
          </a:p>
          <a:p>
            <a:pPr algn="l">
              <a:buFont typeface="Arial" panose="020B0604020202020204" pitchFamily="34" charset="0"/>
              <a:buChar char="•"/>
            </a:pPr>
            <a:r>
              <a:rPr lang="en-US" b="0" i="0" dirty="0">
                <a:effectLst/>
                <a:latin typeface="Söhne"/>
              </a:rPr>
              <a:t>We will be using an E-Commerce dataset to perform the analysis and identify different customer segments.</a:t>
            </a:r>
            <a:endParaRPr lang="en-US" b="0" i="0" dirty="0">
              <a:effectLst/>
              <a:latin typeface="Söhne"/>
            </a:endParaRPr>
          </a:p>
          <a:p>
            <a:endParaRPr lang="en-US" noProof="1"/>
          </a:p>
        </p:txBody>
      </p:sp>
      <p:sp>
        <p:nvSpPr>
          <p:cNvPr id="8" name="Slide Number Placeholder 7"/>
          <p:cNvSpPr>
            <a:spLocks noGrp="1"/>
          </p:cNvSpPr>
          <p:nvPr>
            <p:ph type="sldNum" sz="quarter" idx="4294967295"/>
          </p:nvPr>
        </p:nvSpPr>
        <p:spPr>
          <a:xfrm>
            <a:off x="10982325" y="6356350"/>
            <a:ext cx="1209675" cy="365125"/>
          </a:xfrm>
        </p:spPr>
        <p:txBody>
          <a:bodyPr/>
          <a:lstStyle/>
          <a:p>
            <a:fld id="{672B7600-67E3-4D97-B453-880E2742B982}"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92754" y="381000"/>
            <a:ext cx="7705725" cy="1325563"/>
          </a:xfrm>
        </p:spPr>
        <p:txBody>
          <a:bodyPr/>
          <a:lstStyle/>
          <a:p>
            <a:r>
              <a:rPr lang="en-US" u="sng" dirty="0">
                <a:solidFill>
                  <a:schemeClr val="bg2"/>
                </a:solidFill>
              </a:rPr>
              <a:t>RFM Analysis</a:t>
            </a:r>
            <a:endParaRPr lang="en-US" u="sng" dirty="0">
              <a:solidFill>
                <a:schemeClr val="bg2"/>
              </a:solidFill>
            </a:endParaRPr>
          </a:p>
        </p:txBody>
      </p:sp>
      <p:sp>
        <p:nvSpPr>
          <p:cNvPr id="5" name="Content Placeholder 4"/>
          <p:cNvSpPr>
            <a:spLocks noGrp="1"/>
          </p:cNvSpPr>
          <p:nvPr>
            <p:ph idx="1"/>
          </p:nvPr>
        </p:nvSpPr>
        <p:spPr>
          <a:xfrm>
            <a:off x="2992865" y="1483609"/>
            <a:ext cx="8729869" cy="4351338"/>
          </a:xfrm>
        </p:spPr>
        <p:txBody>
          <a:bodyPr>
            <a:normAutofit/>
          </a:bodyPr>
          <a:lstStyle/>
          <a:p>
            <a:pPr algn="l">
              <a:buFont typeface="Arial" panose="020B0604020202020204" pitchFamily="34" charset="0"/>
              <a:buChar char="•"/>
            </a:pPr>
            <a:r>
              <a:rPr lang="en-US" sz="2400" b="0" i="0" dirty="0">
                <a:effectLst/>
                <a:latin typeface="Söhne"/>
              </a:rPr>
              <a:t>RFM analysis is a powerful customer segmentation technique used in marketing and analytics.</a:t>
            </a:r>
            <a:endParaRPr lang="en-US" sz="2400" b="0" i="0" dirty="0">
              <a:effectLst/>
              <a:latin typeface="Söhne"/>
            </a:endParaRPr>
          </a:p>
          <a:p>
            <a:pPr algn="l">
              <a:buFont typeface="Arial" panose="020B0604020202020204" pitchFamily="34" charset="0"/>
              <a:buChar char="•"/>
            </a:pPr>
            <a:r>
              <a:rPr lang="en-US" sz="2400" b="0" i="0" dirty="0">
                <a:effectLst/>
                <a:latin typeface="Söhne"/>
              </a:rPr>
              <a:t>Recency: How recently a customer made a purchase. A higher recency value indicates a more recent purchase.</a:t>
            </a:r>
            <a:endParaRPr lang="en-US" sz="2400" b="0" i="0" dirty="0">
              <a:effectLst/>
              <a:latin typeface="Söhne"/>
            </a:endParaRPr>
          </a:p>
          <a:p>
            <a:pPr algn="l">
              <a:buFont typeface="Arial" panose="020B0604020202020204" pitchFamily="34" charset="0"/>
              <a:buChar char="•"/>
            </a:pPr>
            <a:r>
              <a:rPr lang="en-US" sz="2400" b="0" i="0" dirty="0">
                <a:effectLst/>
                <a:latin typeface="Söhne"/>
              </a:rPr>
              <a:t>Frequency: How often a customer makes a purchase. A higher frequency value indicates frequent purchases.</a:t>
            </a:r>
            <a:endParaRPr lang="en-US" sz="2400" b="0" i="0" dirty="0">
              <a:effectLst/>
              <a:latin typeface="Söhne"/>
            </a:endParaRPr>
          </a:p>
          <a:p>
            <a:pPr algn="l">
              <a:buFont typeface="Arial" panose="020B0604020202020204" pitchFamily="34" charset="0"/>
              <a:buChar char="•"/>
            </a:pPr>
            <a:r>
              <a:rPr lang="en-US" sz="2400" b="0" i="0" dirty="0">
                <a:effectLst/>
                <a:latin typeface="Söhne"/>
              </a:rPr>
              <a:t>Monetary: The total monetary value of a customer's purchases. A higher monetary value indicates higher spending.</a:t>
            </a:r>
            <a:br>
              <a:rPr lang="en-US" sz="2400" dirty="0"/>
            </a:br>
            <a:endParaRPr lang="en-US" sz="2400" noProof="1"/>
          </a:p>
        </p:txBody>
      </p:sp>
      <p:sp>
        <p:nvSpPr>
          <p:cNvPr id="6" name="Slide Number Placeholder 5"/>
          <p:cNvSpPr>
            <a:spLocks noGrp="1"/>
          </p:cNvSpPr>
          <p:nvPr>
            <p:ph type="sldNum" sz="quarter" idx="12"/>
          </p:nvPr>
        </p:nvSpPr>
        <p:spPr/>
        <p:txBody>
          <a:bodyPr/>
          <a:lstStyle/>
          <a:p>
            <a:fld id="{672B7600-67E3-4D97-B453-880E2742B982}"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2292935" y="542608"/>
            <a:ext cx="6808570" cy="1382712"/>
          </a:xfrm>
        </p:spPr>
        <p:txBody>
          <a:bodyPr>
            <a:normAutofit/>
          </a:bodyPr>
          <a:lstStyle/>
          <a:p>
            <a:r>
              <a:rPr lang="en-US" sz="4400" b="1" u="sng" dirty="0">
                <a:solidFill>
                  <a:schemeClr val="bg2"/>
                </a:solidFill>
              </a:rPr>
              <a:t>Data Preprocessing</a:t>
            </a:r>
            <a:endParaRPr lang="en-US" sz="4400" b="1" u="sng" dirty="0">
              <a:solidFill>
                <a:schemeClr val="bg2"/>
              </a:solidFill>
            </a:endParaRPr>
          </a:p>
        </p:txBody>
      </p:sp>
      <p:sp>
        <p:nvSpPr>
          <p:cNvPr id="6" name="Date Placeholder 5"/>
          <p:cNvSpPr>
            <a:spLocks noGrp="1"/>
          </p:cNvSpPr>
          <p:nvPr>
            <p:ph type="dt" sz="half" idx="10"/>
          </p:nvPr>
        </p:nvSpPr>
        <p:spPr/>
        <p:txBody>
          <a:bodyPr/>
          <a:lstStyle/>
          <a:p>
            <a:r>
              <a:rPr lang="en-US"/>
              <a:t>Date</a:t>
            </a:r>
            <a:endParaRPr lang="en-US"/>
          </a:p>
        </p:txBody>
      </p:sp>
      <p:sp>
        <p:nvSpPr>
          <p:cNvPr id="7" name="Footer Placeholder 6"/>
          <p:cNvSpPr>
            <a:spLocks noGrp="1"/>
          </p:cNvSpPr>
          <p:nvPr>
            <p:ph type="ftr" sz="quarter" idx="11"/>
          </p:nvPr>
        </p:nvSpPr>
        <p:spPr/>
        <p:txBody>
          <a:bodyPr/>
          <a:lstStyle/>
          <a:p>
            <a:r>
              <a:rPr lang="en-US"/>
              <a:t>Your Footer Here</a:t>
            </a:r>
            <a:endParaRPr lang="en-US"/>
          </a:p>
        </p:txBody>
      </p:sp>
      <p:sp>
        <p:nvSpPr>
          <p:cNvPr id="8" name="Slide Number Placeholder 7"/>
          <p:cNvSpPr>
            <a:spLocks noGrp="1"/>
          </p:cNvSpPr>
          <p:nvPr>
            <p:ph type="sldNum" sz="quarter" idx="4294967295"/>
          </p:nvPr>
        </p:nvSpPr>
        <p:spPr>
          <a:xfrm>
            <a:off x="10982325" y="6356350"/>
            <a:ext cx="1209675" cy="365125"/>
          </a:xfrm>
        </p:spPr>
        <p:txBody>
          <a:bodyPr/>
          <a:lstStyle/>
          <a:p>
            <a:fld id="{672B7600-67E3-4D97-B453-880E2742B982}" type="slidenum">
              <a:rPr lang="en-US" smtClean="0"/>
            </a:fld>
            <a:endParaRPr lang="en-US"/>
          </a:p>
        </p:txBody>
      </p:sp>
      <p:sp>
        <p:nvSpPr>
          <p:cNvPr id="10" name="TextBox 9"/>
          <p:cNvSpPr txBox="1"/>
          <p:nvPr/>
        </p:nvSpPr>
        <p:spPr>
          <a:xfrm>
            <a:off x="2158046" y="2430540"/>
            <a:ext cx="8824362" cy="4154170"/>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chemeClr val="bg2"/>
                </a:solidFill>
                <a:effectLst/>
                <a:latin typeface="Söhne"/>
              </a:rPr>
              <a:t>We started by loading the dataset and performing data wrangling to handle missing values and negative quantities/prices</a:t>
            </a:r>
            <a:endParaRPr lang="en-US" sz="2400" b="0" i="0" dirty="0">
              <a:solidFill>
                <a:schemeClr val="bg2"/>
              </a:solidFill>
              <a:effectLst/>
              <a:latin typeface="Söhne"/>
            </a:endParaRPr>
          </a:p>
          <a:p>
            <a:pPr marL="342900" indent="-342900">
              <a:buFont typeface="Arial" panose="020B0604020202020204" pitchFamily="34" charset="0"/>
              <a:buChar char="•"/>
            </a:pPr>
            <a:r>
              <a:rPr lang="en-US" sz="2400" b="0" i="0" dirty="0">
                <a:solidFill>
                  <a:schemeClr val="bg2"/>
                </a:solidFill>
                <a:effectLst/>
                <a:latin typeface="Söhne"/>
              </a:rPr>
              <a:t>.The dataset was filtered to include only valid transactions with positive quantities and prices.</a:t>
            </a:r>
            <a:endParaRPr lang="en-US" sz="2400" b="0" i="0" dirty="0">
              <a:solidFill>
                <a:schemeClr val="bg2"/>
              </a:solidFill>
              <a:effectLst/>
              <a:latin typeface="Söhne"/>
            </a:endParaRPr>
          </a:p>
          <a:p>
            <a:pPr marL="342900" indent="-342900">
              <a:buFont typeface="Arial" panose="020B0604020202020204" pitchFamily="34" charset="0"/>
              <a:buChar char="•"/>
            </a:pPr>
            <a:r>
              <a:rPr lang="en-US" sz="2400" b="0" i="0" dirty="0">
                <a:solidFill>
                  <a:schemeClr val="bg2"/>
                </a:solidFill>
                <a:effectLst/>
                <a:latin typeface="Söhne"/>
              </a:rPr>
              <a:t>We calculated the revenue by multiplying Quantity and </a:t>
            </a:r>
            <a:r>
              <a:rPr lang="en-US" sz="2400" b="0" i="0" dirty="0" err="1">
                <a:solidFill>
                  <a:schemeClr val="bg2"/>
                </a:solidFill>
                <a:effectLst/>
                <a:latin typeface="Söhne"/>
              </a:rPr>
              <a:t>UnitPrice</a:t>
            </a:r>
            <a:r>
              <a:rPr lang="en-US" sz="2400" b="0" i="0" dirty="0">
                <a:solidFill>
                  <a:schemeClr val="bg2"/>
                </a:solidFill>
                <a:effectLst/>
                <a:latin typeface="Söhne"/>
              </a:rPr>
              <a:t> and converted the </a:t>
            </a:r>
            <a:r>
              <a:rPr lang="en-US" sz="2400" b="0" i="0" dirty="0" err="1">
                <a:solidFill>
                  <a:schemeClr val="bg2"/>
                </a:solidFill>
                <a:effectLst/>
                <a:latin typeface="Söhne"/>
              </a:rPr>
              <a:t>InvoiceDate</a:t>
            </a:r>
            <a:r>
              <a:rPr lang="en-US" sz="2400" b="0" i="0" dirty="0">
                <a:solidFill>
                  <a:schemeClr val="bg2"/>
                </a:solidFill>
                <a:effectLst/>
                <a:latin typeface="Söhne"/>
              </a:rPr>
              <a:t> to a datetime format.</a:t>
            </a:r>
            <a:endParaRPr lang="en-US" sz="2400" b="0" i="0" dirty="0">
              <a:solidFill>
                <a:schemeClr val="bg2"/>
              </a:solidFill>
              <a:effectLst/>
              <a:latin typeface="Söhne"/>
            </a:endParaRPr>
          </a:p>
          <a:p>
            <a:pPr marL="342900" indent="-342900">
              <a:buFont typeface="Arial" panose="020B0604020202020204" pitchFamily="34" charset="0"/>
              <a:buChar char="•"/>
            </a:pPr>
            <a:r>
              <a:rPr lang="en-US" sz="2400" b="0" i="0" dirty="0">
                <a:solidFill>
                  <a:schemeClr val="bg2"/>
                </a:solidFill>
                <a:effectLst/>
                <a:latin typeface="Söhne"/>
              </a:rPr>
              <a:t>Finally, we applied log transformation and normalization for clustering.</a:t>
            </a:r>
            <a:br>
              <a:rPr lang="en-US" sz="2400" b="0" i="0" dirty="0">
                <a:solidFill>
                  <a:schemeClr val="bg2"/>
                </a:solidFill>
                <a:effectLst/>
                <a:latin typeface="Söhne"/>
              </a:rPr>
            </a:br>
            <a:endParaRPr lang="en-IN" sz="2400" dirty="0">
              <a:solidFill>
                <a:schemeClr val="bg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Text Placeholder 20"/>
          <p:cNvSpPr>
            <a:spLocks noGrp="1"/>
          </p:cNvSpPr>
          <p:nvPr>
            <p:ph type="body" idx="1"/>
          </p:nvPr>
        </p:nvSpPr>
        <p:spPr>
          <a:xfrm>
            <a:off x="776605" y="1422400"/>
            <a:ext cx="5531485" cy="673100"/>
          </a:xfrm>
        </p:spPr>
        <p:txBody>
          <a:bodyPr>
            <a:normAutofit/>
          </a:bodyPr>
          <a:p>
            <a:r>
              <a:rPr lang="en-US" sz="1500" b="1">
                <a:solidFill>
                  <a:schemeClr val="bg2"/>
                </a:solidFill>
              </a:rPr>
              <a:t>distribution of Recency, Frequency and MonetaryValue</a:t>
            </a:r>
            <a:endParaRPr lang="en-US" sz="1500" b="1">
              <a:solidFill>
                <a:schemeClr val="bg2"/>
              </a:solidFill>
            </a:endParaRPr>
          </a:p>
        </p:txBody>
      </p:sp>
      <p:sp>
        <p:nvSpPr>
          <p:cNvPr id="4" name="Date Placeholder 3"/>
          <p:cNvSpPr>
            <a:spLocks noGrp="1"/>
          </p:cNvSpPr>
          <p:nvPr>
            <p:ph type="dt" sz="half" idx="10"/>
          </p:nvPr>
        </p:nvSpPr>
        <p:spPr/>
        <p:txBody>
          <a:bodyPr/>
          <a:p>
            <a:r>
              <a:rPr lang="en-US"/>
              <a:t>Date</a:t>
            </a:r>
            <a:endParaRPr lang="en-US"/>
          </a:p>
        </p:txBody>
      </p:sp>
      <p:sp>
        <p:nvSpPr>
          <p:cNvPr id="5" name="Footer Placeholder 4"/>
          <p:cNvSpPr>
            <a:spLocks noGrp="1"/>
          </p:cNvSpPr>
          <p:nvPr>
            <p:ph type="ftr" sz="quarter" idx="11"/>
          </p:nvPr>
        </p:nvSpPr>
        <p:spPr/>
        <p:txBody>
          <a:bodyPr/>
          <a:p>
            <a:r>
              <a:rPr lang="en-US"/>
              <a:t>Your Footer Here</a:t>
            </a:r>
            <a:endParaRPr lang="en-US"/>
          </a:p>
        </p:txBody>
      </p:sp>
      <p:pic>
        <p:nvPicPr>
          <p:cNvPr id="8" name="Picture Placeholder 7"/>
          <p:cNvPicPr>
            <a:picLocks noChangeAspect="1"/>
          </p:cNvPicPr>
          <p:nvPr>
            <p:ph type="pic" sz="quarter" idx="4294967295"/>
          </p:nvPr>
        </p:nvPicPr>
        <p:blipFill>
          <a:blip r:embed="rId1"/>
          <a:stretch>
            <a:fillRect/>
          </a:stretch>
        </p:blipFill>
        <p:spPr>
          <a:xfrm>
            <a:off x="6307455" y="2237740"/>
            <a:ext cx="5744845" cy="3783965"/>
          </a:xfrm>
          <a:prstGeom prst="rect">
            <a:avLst/>
          </a:prstGeom>
        </p:spPr>
      </p:pic>
      <p:pic>
        <p:nvPicPr>
          <p:cNvPr id="12" name="Picture 11"/>
          <p:cNvPicPr>
            <a:picLocks noChangeAspect="1"/>
          </p:cNvPicPr>
          <p:nvPr/>
        </p:nvPicPr>
        <p:blipFill>
          <a:blip r:embed="rId2"/>
          <a:stretch>
            <a:fillRect/>
          </a:stretch>
        </p:blipFill>
        <p:spPr>
          <a:xfrm>
            <a:off x="657225" y="2237740"/>
            <a:ext cx="5054600" cy="38950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a:xfrm>
            <a:off x="617855" y="732790"/>
            <a:ext cx="5367020" cy="561975"/>
          </a:xfrm>
        </p:spPr>
        <p:txBody>
          <a:bodyPr>
            <a:normAutofit fontScale="90000"/>
          </a:bodyPr>
          <a:p>
            <a:r>
              <a:rPr lang="en-US" sz="2800" u="sng">
                <a:solidFill>
                  <a:schemeClr val="bg2"/>
                </a:solidFill>
              </a:rPr>
              <a:t>The Elbow Method</a:t>
            </a:r>
            <a:endParaRPr lang="en-US" sz="2800" u="sng">
              <a:solidFill>
                <a:schemeClr val="bg2"/>
              </a:solidFill>
            </a:endParaRPr>
          </a:p>
        </p:txBody>
      </p:sp>
      <p:sp>
        <p:nvSpPr>
          <p:cNvPr id="4" name="Date Placeholder 3"/>
          <p:cNvSpPr>
            <a:spLocks noGrp="1"/>
          </p:cNvSpPr>
          <p:nvPr>
            <p:ph type="dt" sz="half" idx="10"/>
          </p:nvPr>
        </p:nvSpPr>
        <p:spPr/>
        <p:txBody>
          <a:bodyPr/>
          <a:p>
            <a:r>
              <a:rPr lang="en-US"/>
              <a:t>Date</a:t>
            </a:r>
            <a:endParaRPr lang="en-US"/>
          </a:p>
        </p:txBody>
      </p:sp>
      <p:sp>
        <p:nvSpPr>
          <p:cNvPr id="5" name="Footer Placeholder 4"/>
          <p:cNvSpPr>
            <a:spLocks noGrp="1"/>
          </p:cNvSpPr>
          <p:nvPr>
            <p:ph type="ftr" sz="quarter" idx="11"/>
          </p:nvPr>
        </p:nvSpPr>
        <p:spPr/>
        <p:txBody>
          <a:bodyPr/>
          <a:p>
            <a:r>
              <a:rPr lang="en-US"/>
              <a:t>Your Footer Here</a:t>
            </a:r>
            <a:endParaRPr lang="en-US"/>
          </a:p>
        </p:txBody>
      </p:sp>
      <p:pic>
        <p:nvPicPr>
          <p:cNvPr id="8" name="Content Placeholder 7"/>
          <p:cNvPicPr>
            <a:picLocks noChangeAspect="1"/>
          </p:cNvPicPr>
          <p:nvPr>
            <p:ph idx="1"/>
          </p:nvPr>
        </p:nvPicPr>
        <p:blipFill>
          <a:blip r:embed="rId1"/>
          <a:stretch>
            <a:fillRect/>
          </a:stretch>
        </p:blipFill>
        <p:spPr>
          <a:xfrm>
            <a:off x="143510" y="1400810"/>
            <a:ext cx="6590030" cy="43516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xfrm>
            <a:off x="448310" y="252730"/>
            <a:ext cx="11468100" cy="895985"/>
          </a:xfrm>
        </p:spPr>
        <p:txBody>
          <a:bodyPr>
            <a:normAutofit/>
          </a:bodyPr>
          <a:p>
            <a:r>
              <a:rPr lang="en-US" sz="2665">
                <a:solidFill>
                  <a:schemeClr val="bg2"/>
                </a:solidFill>
              </a:rPr>
              <a:t>Total Quantity of Products Purchased from Each Country</a:t>
            </a:r>
            <a:endParaRPr lang="en-US" sz="2665">
              <a:solidFill>
                <a:schemeClr val="bg2"/>
              </a:solidFill>
            </a:endParaRPr>
          </a:p>
        </p:txBody>
      </p:sp>
      <p:sp>
        <p:nvSpPr>
          <p:cNvPr id="4" name="Date Placeholder 3"/>
          <p:cNvSpPr>
            <a:spLocks noGrp="1"/>
          </p:cNvSpPr>
          <p:nvPr>
            <p:ph type="dt" sz="half" idx="10"/>
          </p:nvPr>
        </p:nvSpPr>
        <p:spPr/>
        <p:txBody>
          <a:bodyPr/>
          <a:p>
            <a:r>
              <a:rPr lang="en-US"/>
              <a:t>Date</a:t>
            </a:r>
            <a:endParaRPr lang="en-US"/>
          </a:p>
        </p:txBody>
      </p:sp>
      <p:sp>
        <p:nvSpPr>
          <p:cNvPr id="5" name="Footer Placeholder 4"/>
          <p:cNvSpPr>
            <a:spLocks noGrp="1"/>
          </p:cNvSpPr>
          <p:nvPr>
            <p:ph type="ftr" sz="quarter" idx="11"/>
          </p:nvPr>
        </p:nvSpPr>
        <p:spPr/>
        <p:txBody>
          <a:bodyPr/>
          <a:p>
            <a:r>
              <a:rPr lang="en-US"/>
              <a:t>Your Footer Here</a:t>
            </a:r>
            <a:endParaRPr lang="en-US"/>
          </a:p>
        </p:txBody>
      </p:sp>
      <p:pic>
        <p:nvPicPr>
          <p:cNvPr id="6" name="Content Placeholder 5"/>
          <p:cNvPicPr>
            <a:picLocks noChangeAspect="1"/>
          </p:cNvPicPr>
          <p:nvPr>
            <p:ph idx="1"/>
          </p:nvPr>
        </p:nvPicPr>
        <p:blipFill>
          <a:blip r:embed="rId1"/>
          <a:stretch>
            <a:fillRect/>
          </a:stretch>
        </p:blipFill>
        <p:spPr>
          <a:xfrm>
            <a:off x="974725" y="1432560"/>
            <a:ext cx="8980805" cy="4639945"/>
          </a:xfrm>
          <a:prstGeom prst="rect">
            <a:avLst/>
          </a:prstGeom>
        </p:spPr>
      </p:pic>
    </p:spTree>
  </p:cSld>
  <p:clrMapOvr>
    <a:masterClrMapping/>
  </p:clrMapOvr>
</p:sld>
</file>

<file path=ppt/theme/theme1.xml><?xml version="1.0" encoding="utf-8"?>
<a:theme xmlns:a="http://schemas.openxmlformats.org/drawingml/2006/main" name="PresentationGO">
  <a:themeElements>
    <a:clrScheme name="111">
      <a:dk1>
        <a:srgbClr val="FFFFFF"/>
      </a:dk1>
      <a:lt1>
        <a:srgbClr val="FFFFFF"/>
      </a:lt1>
      <a:dk2>
        <a:srgbClr val="FFFFFF"/>
      </a:dk2>
      <a:lt2>
        <a:srgbClr val="19242F"/>
      </a:lt2>
      <a:accent1>
        <a:srgbClr val="1EA185"/>
      </a:accent1>
      <a:accent2>
        <a:srgbClr val="9BBB5C"/>
      </a:accent2>
      <a:accent3>
        <a:srgbClr val="F29B26"/>
      </a:accent3>
      <a:accent4>
        <a:srgbClr val="BD392F"/>
      </a:accent4>
      <a:accent5>
        <a:srgbClr val="445469"/>
      </a:accent5>
      <a:accent6>
        <a:srgbClr val="445469"/>
      </a:accent6>
      <a:hlink>
        <a:srgbClr val="F33B48"/>
      </a:hlink>
      <a:folHlink>
        <a:srgbClr val="FFC0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signed by PresentationG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0280_T_PGO_Crystal-Polygons-16x9</Template>
  <TotalTime>0</TotalTime>
  <Words>4048</Words>
  <Application>WPS Presentation</Application>
  <PresentationFormat>Widescreen</PresentationFormat>
  <Paragraphs>134</Paragraphs>
  <Slides>16</Slides>
  <Notes>10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16</vt:i4>
      </vt:variant>
    </vt:vector>
  </HeadingPairs>
  <TitlesOfParts>
    <vt:vector size="29" baseType="lpstr">
      <vt:lpstr>Arial</vt:lpstr>
      <vt:lpstr>SimSun</vt:lpstr>
      <vt:lpstr>Wingdings</vt:lpstr>
      <vt:lpstr>PT Serif</vt:lpstr>
      <vt:lpstr>Segoe Print</vt:lpstr>
      <vt:lpstr>Open Sans</vt:lpstr>
      <vt:lpstr>Calibri</vt:lpstr>
      <vt:lpstr>Calibri</vt:lpstr>
      <vt:lpstr>Söhne</vt:lpstr>
      <vt:lpstr>Microsoft YaHei</vt:lpstr>
      <vt:lpstr>Arial Unicode MS</vt:lpstr>
      <vt:lpstr>PresentationGO</vt:lpstr>
      <vt:lpstr>Designed by PresentationGO</vt:lpstr>
      <vt:lpstr>CUSTOMER SEGMENTATION</vt:lpstr>
      <vt:lpstr>TABLE OF CONTENTS </vt:lpstr>
      <vt:lpstr>Problem statement</vt:lpstr>
      <vt:lpstr>Introduction</vt:lpstr>
      <vt:lpstr>RFM Analysis</vt:lpstr>
      <vt:lpstr>PowerPoint 演示文稿</vt:lpstr>
      <vt:lpstr>PowerPoint 演示文稿</vt:lpstr>
      <vt:lpstr>The Elbow Method</vt:lpstr>
      <vt:lpstr>Total Quantity of Products Purchased from Each Country</vt:lpstr>
      <vt:lpstr>PowerPoint 演示文稿</vt:lpstr>
      <vt:lpstr>CUSTOMER SEGMENTS</vt:lpstr>
      <vt:lpstr>Buisness value proportion </vt:lpstr>
      <vt:lpstr>PowerPoint 演示文稿</vt:lpstr>
      <vt:lpstr>User Input and Output</vt:lpstr>
      <vt:lpstr>Input Field:		Output Field:</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dc:title>
  <dc:creator>Karthikeyan K</dc:creator>
  <dc:description>© Copyright PresentationGo.com</dc:description>
  <cp:category>Templates</cp:category>
  <cp:lastModifiedBy>Jake</cp:lastModifiedBy>
  <cp:revision>6</cp:revision>
  <dcterms:created xsi:type="dcterms:W3CDTF">2023-07-30T19:58:00Z</dcterms:created>
  <dcterms:modified xsi:type="dcterms:W3CDTF">2023-08-03T04:26:44Z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EA761700A6C8460DA99241591BD3928F</vt:lpwstr>
  </property>
  <property fmtid="{D5CDD505-2E9C-101B-9397-08002B2CF9AE}" pid="3" name="KSOProductBuildVer">
    <vt:lpwstr>1033-11.2.0.11219</vt:lpwstr>
  </property>
</Properties>
</file>