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/>
                <a:cs typeface="Verdana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/>
                <a:cs typeface="Verdana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/>
                <a:cs typeface="Verdana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/>
                <a:cs typeface="Verdana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/>
                <a:cs typeface="Verdana"/>
              </a:rPr>
              <a:t>GAN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76800"/>
            <a:ext cx="38862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mtClean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smtClean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 smtClean="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V P SOUNDHAR KARTHIK </a:t>
            </a:r>
            <a:b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59</a:t>
            </a:r>
            <a:endParaRPr sz="120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smtClean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smtClean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/>
                <a:cs typeface="Verdana"/>
              </a:rPr>
              <a:t>Problem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/>
                <a:cs typeface="Verdana"/>
              </a:rPr>
              <a:t>Data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Collection</a:t>
            </a:r>
            <a:r>
              <a:rPr sz="1500" spc="-2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/>
                <a:cs typeface="Verdana"/>
              </a:rPr>
              <a:t>Data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80" dirty="0">
                <a:latin typeface="Verdana"/>
                <a:cs typeface="Verdana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1198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IT-LAB-3</dc:creator>
  <cp:lastModifiedBy>IT-LAB-3</cp:lastModifiedBy>
  <cp:revision>10</cp:revision>
  <dcterms:created xsi:type="dcterms:W3CDTF">2024-04-04T08:13:41Z</dcterms:created>
  <dcterms:modified xsi:type="dcterms:W3CDTF">2024-04-04T09:04:10Z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