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103C-0AA8-4004-84B6-B27A7822C46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0486-5185-4BCA-9F9B-43A547461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92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103C-0AA8-4004-84B6-B27A7822C46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0486-5185-4BCA-9F9B-43A547461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71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103C-0AA8-4004-84B6-B27A7822C46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0486-5185-4BCA-9F9B-43A547461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353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103C-0AA8-4004-84B6-B27A7822C46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0486-5185-4BCA-9F9B-43A547461136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0914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103C-0AA8-4004-84B6-B27A7822C46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0486-5185-4BCA-9F9B-43A547461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01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103C-0AA8-4004-84B6-B27A7822C46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0486-5185-4BCA-9F9B-43A547461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553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103C-0AA8-4004-84B6-B27A7822C46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0486-5185-4BCA-9F9B-43A547461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226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103C-0AA8-4004-84B6-B27A7822C46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0486-5185-4BCA-9F9B-43A547461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197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103C-0AA8-4004-84B6-B27A7822C46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0486-5185-4BCA-9F9B-43A547461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204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103C-0AA8-4004-84B6-B27A7822C46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5770486-5185-4BCA-9F9B-43A547461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62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103C-0AA8-4004-84B6-B27A7822C46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0486-5185-4BCA-9F9B-43A547461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78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103C-0AA8-4004-84B6-B27A7822C46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0486-5185-4BCA-9F9B-43A547461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22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103C-0AA8-4004-84B6-B27A7822C46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0486-5185-4BCA-9F9B-43A547461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63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103C-0AA8-4004-84B6-B27A7822C46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0486-5185-4BCA-9F9B-43A547461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28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103C-0AA8-4004-84B6-B27A7822C46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0486-5185-4BCA-9F9B-43A547461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14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103C-0AA8-4004-84B6-B27A7822C46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0486-5185-4BCA-9F9B-43A547461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37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103C-0AA8-4004-84B6-B27A7822C46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0486-5185-4BCA-9F9B-43A547461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84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103C-0AA8-4004-84B6-B27A7822C46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0486-5185-4BCA-9F9B-43A547461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26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3A103C-0AA8-4004-84B6-B27A7822C46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5770486-5185-4BCA-9F9B-43A547461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C3DB32-9AE8-4E21-B55C-FC91D618029F}"/>
              </a:ext>
            </a:extLst>
          </p:cNvPr>
          <p:cNvSpPr txBox="1">
            <a:spLocks/>
          </p:cNvSpPr>
          <p:nvPr/>
        </p:nvSpPr>
        <p:spPr>
          <a:xfrm>
            <a:off x="1389017" y="7380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DESIGN AND ANALYSIS OF ALGORITHMS</a:t>
            </a:r>
          </a:p>
          <a:p>
            <a:r>
              <a:rPr lang="en-US" sz="5400" dirty="0"/>
              <a:t> PACKAGE - CHINESE POKER</a:t>
            </a:r>
            <a:endParaRPr lang="en-IN" sz="54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4A9BFCC-8F40-4F41-8565-12280994EA74}"/>
              </a:ext>
            </a:extLst>
          </p:cNvPr>
          <p:cNvSpPr txBox="1">
            <a:spLocks/>
          </p:cNvSpPr>
          <p:nvPr/>
        </p:nvSpPr>
        <p:spPr>
          <a:xfrm>
            <a:off x="1741714" y="446418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0" dirty="0"/>
              <a:t>USING GREEDY APPROACH</a:t>
            </a:r>
          </a:p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r>
              <a:rPr lang="en-US" sz="4800" dirty="0"/>
              <a:t>- </a:t>
            </a:r>
            <a:r>
              <a:rPr lang="en-US" sz="4800" dirty="0" err="1"/>
              <a:t>Shyam</a:t>
            </a:r>
            <a:r>
              <a:rPr lang="en-US" sz="4800" dirty="0"/>
              <a:t> 20PW34</a:t>
            </a:r>
          </a:p>
          <a:p>
            <a:pPr marL="0" indent="0" algn="r">
              <a:buNone/>
            </a:pPr>
            <a:r>
              <a:rPr lang="en-US" sz="4800" dirty="0"/>
              <a:t>- Karthik 20PW15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21555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8010-9F54-4F41-A011-42FBC7EB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418998"/>
            <a:ext cx="10364451" cy="1596177"/>
          </a:xfrm>
        </p:spPr>
        <p:txBody>
          <a:bodyPr/>
          <a:lstStyle/>
          <a:p>
            <a:r>
              <a:rPr lang="en-US" dirty="0"/>
              <a:t>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776FE-2022-469E-A8A3-7E3F3583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1416605"/>
            <a:ext cx="10364452" cy="342410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deck of 52 cards is distributed, A player gets 13 cards.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Cards have points.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13 cards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Be arranged in 3,5,5 sequences.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High priorities are given to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straights, pairs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high value cards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Chinese and Open Face Chinese Poker: A Complete Guide - Somuchpoker">
            <a:extLst>
              <a:ext uri="{FF2B5EF4-FFF2-40B4-BE49-F238E27FC236}">
                <a16:creationId xmlns:a16="http://schemas.microsoft.com/office/drawing/2014/main" id="{6FEFB171-9227-4368-9915-5917E34F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251" y="3839026"/>
            <a:ext cx="4764405" cy="273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28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2D19-FE8F-4F66-AC2F-E8CBCC36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ARRANGEMENT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26CE8-A9E5-470B-ABC9-66048217D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Straight – 5 consecutive cards (8c,9d,10d,jc,qh,ks)</a:t>
            </a:r>
          </a:p>
          <a:p>
            <a:r>
              <a:rPr lang="en-US" dirty="0"/>
              <a:t>Pair – 2 cards of same points (4d,4c)</a:t>
            </a:r>
          </a:p>
          <a:p>
            <a:r>
              <a:rPr lang="en-US" dirty="0"/>
              <a:t>High value card – card with highest point among other cards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7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E69A-BDE1-4897-91EB-CD9561F6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DISTRIBUTION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6C9F-7CC2-4221-A812-BA53D7ED8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75" y="1628503"/>
            <a:ext cx="10364452" cy="4519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dirty="0"/>
              <a:t>2=&gt;2</a:t>
            </a:r>
          </a:p>
          <a:p>
            <a:pPr marL="0" indent="0" algn="ctr">
              <a:buNone/>
            </a:pPr>
            <a:r>
              <a:rPr lang="en-IN" sz="1800" dirty="0"/>
              <a:t>3=&gt;3</a:t>
            </a:r>
          </a:p>
          <a:p>
            <a:pPr marL="0" indent="0" algn="ctr">
              <a:buNone/>
            </a:pPr>
            <a:r>
              <a:rPr lang="en-IN" sz="1800" dirty="0"/>
              <a:t>.</a:t>
            </a:r>
          </a:p>
          <a:p>
            <a:pPr marL="0" indent="0" algn="ctr">
              <a:buNone/>
            </a:pPr>
            <a:r>
              <a:rPr lang="en-IN" sz="1800" dirty="0"/>
              <a:t>.</a:t>
            </a:r>
          </a:p>
          <a:p>
            <a:pPr marL="0" indent="0" algn="ctr">
              <a:buNone/>
            </a:pPr>
            <a:r>
              <a:rPr lang="en-IN" sz="1800" dirty="0"/>
              <a:t>.</a:t>
            </a:r>
          </a:p>
          <a:p>
            <a:pPr marL="0" indent="0" algn="ctr">
              <a:buNone/>
            </a:pPr>
            <a:r>
              <a:rPr lang="en-IN" sz="1800" dirty="0"/>
              <a:t>10=&gt;10</a:t>
            </a:r>
          </a:p>
          <a:p>
            <a:pPr marL="0" indent="0" algn="ctr">
              <a:buNone/>
            </a:pPr>
            <a:r>
              <a:rPr lang="en-IN" sz="1800" dirty="0"/>
              <a:t>J=&gt;11</a:t>
            </a:r>
          </a:p>
          <a:p>
            <a:pPr marL="0" indent="0" algn="ctr">
              <a:buNone/>
            </a:pPr>
            <a:r>
              <a:rPr lang="en-IN" sz="1800" dirty="0"/>
              <a:t>Q=&gt;12</a:t>
            </a:r>
          </a:p>
          <a:p>
            <a:pPr marL="0" indent="0" algn="ctr">
              <a:buNone/>
            </a:pPr>
            <a:r>
              <a:rPr lang="en-IN" sz="1800" dirty="0"/>
              <a:t>K=&gt;13</a:t>
            </a:r>
          </a:p>
          <a:p>
            <a:pPr marL="0" indent="0" algn="ctr">
              <a:buNone/>
            </a:pPr>
            <a:r>
              <a:rPr lang="en-IN" sz="1800" dirty="0"/>
              <a:t>A=&gt;14</a:t>
            </a:r>
          </a:p>
        </p:txBody>
      </p:sp>
    </p:spTree>
    <p:extLst>
      <p:ext uri="{BB962C8B-B14F-4D97-AF65-F5344CB8AC3E}">
        <p14:creationId xmlns:p14="http://schemas.microsoft.com/office/powerpoint/2010/main" val="186226185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185</TotalTime>
  <Words>131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Droplet</vt:lpstr>
      <vt:lpstr>PowerPoint Presentation</vt:lpstr>
      <vt:lpstr>RULES</vt:lpstr>
      <vt:lpstr>ARRANGEMENT</vt:lpstr>
      <vt:lpstr>POINTS DISTRIBUTION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2021-11-13T07:29:01Z</dcterms:created>
  <dcterms:modified xsi:type="dcterms:W3CDTF">2022-03-13T08:00:51Z</dcterms:modified>
</cp:coreProperties>
</file>