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8" r:id="rId2"/>
    <p:sldId id="268" r:id="rId3"/>
    <p:sldId id="260" r:id="rId4"/>
    <p:sldId id="261" r:id="rId5"/>
    <p:sldId id="262" r:id="rId6"/>
    <p:sldId id="266" r:id="rId7"/>
    <p:sldId id="267" r:id="rId8"/>
    <p:sldId id="265" r:id="rId9"/>
    <p:sldId id="26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63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9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1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5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7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7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60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89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2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7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0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C313-0999-402D-955F-9AC5C1ECF18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5CB5CF3-E2D9-4181-ABA5-ECB96C517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3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507460-6BF5-84D1-15B8-857E44500938}"/>
              </a:ext>
            </a:extLst>
          </p:cNvPr>
          <p:cNvSpPr txBox="1"/>
          <p:nvPr/>
        </p:nvSpPr>
        <p:spPr>
          <a:xfrm>
            <a:off x="102637" y="158621"/>
            <a:ext cx="94239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Project on  HIGH CLOUD AIRLINE ANALYTICS..</a:t>
            </a:r>
          </a:p>
          <a:p>
            <a:r>
              <a:rPr lang="en-IN" sz="4400" b="1" i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Group no : 03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400" b="1" i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KARTHIK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400" b="1" i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LAXMI SHARMA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400" b="1" i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MALATHI PONNAGANTI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400" b="1" i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ISHAN KS.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EF6D80-6D44-9271-9D1F-EC195D35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69" y="899159"/>
            <a:ext cx="5391586" cy="19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0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12BF9-054F-284F-E318-F4F0F00170B9}"/>
              </a:ext>
            </a:extLst>
          </p:cNvPr>
          <p:cNvSpPr txBox="1"/>
          <p:nvPr/>
        </p:nvSpPr>
        <p:spPr>
          <a:xfrm>
            <a:off x="3637936" y="2703872"/>
            <a:ext cx="40803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T</a:t>
            </a:r>
            <a:r>
              <a:rPr lang="en-IN" sz="4400" b="1" dirty="0">
                <a:latin typeface="Algerian" panose="04020705040A02060702" pitchFamily="82" charset="0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09392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654807-CB6D-6F99-EFB4-0C6D9CBB4105}"/>
              </a:ext>
            </a:extLst>
          </p:cNvPr>
          <p:cNvSpPr txBox="1"/>
          <p:nvPr/>
        </p:nvSpPr>
        <p:spPr>
          <a:xfrm>
            <a:off x="137650" y="0"/>
            <a:ext cx="368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SUMMARY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C22DA-4A34-B76D-9DE9-CE7EDCA581AC}"/>
              </a:ext>
            </a:extLst>
          </p:cNvPr>
          <p:cNvSpPr txBox="1"/>
          <p:nvPr/>
        </p:nvSpPr>
        <p:spPr>
          <a:xfrm>
            <a:off x="363795" y="646331"/>
            <a:ext cx="649912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Aptos Narrow" panose="020B0004020202020204" pitchFamily="34" charset="0"/>
              </a:rPr>
              <a:t>HIGH CLOUD AIRLINE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ptos Narrow" panose="020B0004020202020204" pitchFamily="34" charset="0"/>
              </a:rPr>
              <a:t>KPI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ptos Narrow" panose="020B0004020202020204" pitchFamily="34" charset="0"/>
              </a:rPr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ptos Narrow" panose="020B0004020202020204" pitchFamily="34" charset="0"/>
              </a:rPr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ptos Narrow" panose="020B0004020202020204" pitchFamily="34" charset="0"/>
              </a:rPr>
              <a:t>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ptos Narrow" panose="020B0004020202020204" pitchFamily="34" charset="0"/>
              </a:rPr>
              <a:t>MY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ptos Narrow" panose="020B0004020202020204" pitchFamily="34" charset="0"/>
              </a:rPr>
              <a:t>FOCUS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ptos Narrow" panose="020B0004020202020204" pitchFamily="34" charset="0"/>
              </a:rPr>
              <a:t>CHALLEGES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7B824-7D6E-EDF8-FE03-73D9B0911AE7}"/>
              </a:ext>
            </a:extLst>
          </p:cNvPr>
          <p:cNvSpPr txBox="1"/>
          <p:nvPr/>
        </p:nvSpPr>
        <p:spPr>
          <a:xfrm>
            <a:off x="501746" y="1065479"/>
            <a:ext cx="85442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High Cloud Airline Dashboard presents a snapshot of global airline operations, covering 181 airlines across nearly 16,000 cities in 97 countries. A total of 187 million passengers traveled 68 million miles. Southwest and Delta Airlines lead in passenger volume. Weekday flights dominate at 85.6%, with weekends at 14.4%. Major travel routes include Chicago, Washington, Charlotte, and Atlanta. States like Texas, Florida, and New York cover the most distance. The dashboard highlights key metrics such as flight distribution, top-performing carriers, and route efficiency, offering valuable insights for strategic decision-making in the airline industry.</a:t>
            </a:r>
            <a:endParaRPr lang="en-US" sz="2000" b="1" dirty="0">
              <a:latin typeface="Aptos Narrow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41D2D-A79C-FB7B-4D12-87BDEA4A4508}"/>
              </a:ext>
            </a:extLst>
          </p:cNvPr>
          <p:cNvSpPr txBox="1"/>
          <p:nvPr/>
        </p:nvSpPr>
        <p:spPr>
          <a:xfrm>
            <a:off x="1573162" y="3578942"/>
            <a:ext cx="471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D0DCE8B-8382-17E8-2711-27FD1A57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4" y="4005839"/>
            <a:ext cx="954712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Aptos Narrow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31C5A-6C1A-F525-4DFD-B09014EA20CC}"/>
              </a:ext>
            </a:extLst>
          </p:cNvPr>
          <p:cNvSpPr txBox="1"/>
          <p:nvPr/>
        </p:nvSpPr>
        <p:spPr>
          <a:xfrm>
            <a:off x="398206" y="226142"/>
            <a:ext cx="6671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HIGH CLOUD AIRLINE ANALYSIS </a:t>
            </a:r>
          </a:p>
        </p:txBody>
      </p:sp>
    </p:spTree>
    <p:extLst>
      <p:ext uri="{BB962C8B-B14F-4D97-AF65-F5344CB8AC3E}">
        <p14:creationId xmlns:p14="http://schemas.microsoft.com/office/powerpoint/2010/main" val="149705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7E2B8B-10AD-0761-AEBC-2D83DC7E171F}"/>
              </a:ext>
            </a:extLst>
          </p:cNvPr>
          <p:cNvSpPr txBox="1"/>
          <p:nvPr/>
        </p:nvSpPr>
        <p:spPr>
          <a:xfrm>
            <a:off x="422786" y="481975"/>
            <a:ext cx="815094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ptos Display" panose="020B0004020202020204" pitchFamily="34" charset="0"/>
              </a:rPr>
              <a:t>KPI List :-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1.calcuate the following fields from the </a:t>
            </a:r>
            <a:r>
              <a:rPr lang="en-US" sz="1400" b="1" dirty="0" err="1">
                <a:latin typeface="Aptos Display" panose="020B0004020202020204" pitchFamily="34" charset="0"/>
              </a:rPr>
              <a:t>YearMonth</a:t>
            </a:r>
            <a:r>
              <a:rPr lang="en-US" sz="1400" b="1" dirty="0">
                <a:latin typeface="Aptos Display" panose="020B0004020202020204" pitchFamily="34" charset="0"/>
              </a:rPr>
              <a:t> (#)	Day  fields (First Create a Date Field from Year, Month ,Day fields)" 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 A. Year  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 B. Month no  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 C. Month full name  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 D. Quarter (Q1,Q2,Q3,Q4)   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 E. Year Month ( YYYY-MMM)   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 F. Weekday no  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 G. Weekday name  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 H. Financial Month 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  I. Financial Quarter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2. Find the load Factor percentage on a yearly , Quarterly , Monthly basis ( Transported passengers / Available seats)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3. Find the load Factor percentage on a Carrier Name basis ( Transported passengers / Available seats)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4. Identify Top 10 Carrier Names based passengers preference 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5. Display top Routes ( from-to City) based on Number of Flights 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6. Identify the how much load factor is occupied on Weekend vs Weekdays.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7. Identify number of flights based on Distance group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8. Build a Dashboard to support your Analysis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9. Create a Dashboard for all above KPI</a:t>
            </a:r>
          </a:p>
          <a:p>
            <a:r>
              <a:rPr lang="en-US" sz="1400" b="1" dirty="0">
                <a:latin typeface="Aptos Display" panose="020B0004020202020204" pitchFamily="34" charset="0"/>
              </a:rPr>
              <a:t>10. Use the filter to provide a search capability to find the flights between Source Country, Source State, Source City to Destination Country , Destination State, Destination City</a:t>
            </a:r>
          </a:p>
          <a:p>
            <a:endParaRPr lang="en-US" sz="20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1BB64-003A-3964-ED4C-A27BD0BB13D3}"/>
              </a:ext>
            </a:extLst>
          </p:cNvPr>
          <p:cNvSpPr txBox="1"/>
          <p:nvPr/>
        </p:nvSpPr>
        <p:spPr>
          <a:xfrm>
            <a:off x="-432619" y="-8719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Algerian" panose="04020705040A02060702" pitchFamily="82" charset="0"/>
              </a:rPr>
              <a:t>DASHBOARDs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E497F-65A0-331F-EE90-872691693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" y="559139"/>
            <a:ext cx="5243803" cy="2869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864D8-EB3C-6078-14F8-66E4FE1EE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2" y="582666"/>
            <a:ext cx="5570376" cy="2846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5CD43-2560-83D4-B533-E02757480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557" y="3592285"/>
            <a:ext cx="6087353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249A42E-E3A4-5638-82C9-AFE57A3BF5D6}"/>
              </a:ext>
            </a:extLst>
          </p:cNvPr>
          <p:cNvSpPr txBox="1"/>
          <p:nvPr/>
        </p:nvSpPr>
        <p:spPr>
          <a:xfrm>
            <a:off x="4592062" y="-1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ptos Display" panose="020B0004020202020204" pitchFamily="34" charset="0"/>
              </a:rPr>
              <a:t>SQL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6888B-65A7-FDCF-D198-0595EBAC7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1" y="400109"/>
            <a:ext cx="5819192" cy="3145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912F4-65C8-DA40-C58B-084899EB4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78" y="400109"/>
            <a:ext cx="5891814" cy="318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E87F9-B973-2E80-0F0E-5AE9F4F2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" y="3657599"/>
            <a:ext cx="5819192" cy="3060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11574A-E100-A84A-F51F-ED07A730A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657598"/>
            <a:ext cx="5819192" cy="3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AEB64-C62F-F7D2-84BE-271A7EAE8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9" y="150457"/>
            <a:ext cx="5758058" cy="308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583034-A9E3-B48D-0FF3-D16A5273A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9" y="3359020"/>
            <a:ext cx="5758058" cy="3498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DF83F-EBC8-C2B3-6972-45A914B9C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457"/>
            <a:ext cx="5800531" cy="65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6AE2D-5323-8BCB-09D7-63B1F59F935F}"/>
              </a:ext>
            </a:extLst>
          </p:cNvPr>
          <p:cNvSpPr txBox="1"/>
          <p:nvPr/>
        </p:nvSpPr>
        <p:spPr>
          <a:xfrm>
            <a:off x="501445" y="127818"/>
            <a:ext cx="1022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FOCUS ANALYSIS :-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8F25B-A485-C94A-C774-AF3D1860C979}"/>
              </a:ext>
            </a:extLst>
          </p:cNvPr>
          <p:cNvSpPr txBox="1"/>
          <p:nvPr/>
        </p:nvSpPr>
        <p:spPr>
          <a:xfrm>
            <a:off x="658760" y="924234"/>
            <a:ext cx="864992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 global presence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strong route saturation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cross-border partnerships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underserved regions</a:t>
            </a:r>
            <a:r>
              <a:rPr lang="en-US" sz="2800" dirty="0"/>
              <a:t> or </a:t>
            </a:r>
            <a:r>
              <a:rPr lang="en-US" sz="2800" b="1" dirty="0"/>
              <a:t>redundant overlaps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brand dominance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pricing strategy shifts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crew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reallocating fleet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campaign targeting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leisure travel promotions</a:t>
            </a:r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1901191-519C-E004-A2FD-A317220AF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58D49E-058F-E6D1-A731-8CB362026405}"/>
              </a:ext>
            </a:extLst>
          </p:cNvPr>
          <p:cNvSpPr txBox="1"/>
          <p:nvPr/>
        </p:nvSpPr>
        <p:spPr>
          <a:xfrm>
            <a:off x="2182763" y="176980"/>
            <a:ext cx="414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/>
              <a:t>CHALLEGES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7866D-11AE-63AC-3B51-2CDD4B820D12}"/>
              </a:ext>
            </a:extLst>
          </p:cNvPr>
          <p:cNvSpPr txBox="1"/>
          <p:nvPr/>
        </p:nvSpPr>
        <p:spPr>
          <a:xfrm>
            <a:off x="491613" y="1504335"/>
            <a:ext cx="80624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Formula Errors:</a:t>
            </a:r>
            <a:r>
              <a:rPr lang="en-US" dirty="0"/>
              <a:t> Complex formulas (VLOOKUP, INDEX-MATCH, Power Query) lead to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DAX Complexity:</a:t>
            </a:r>
            <a:r>
              <a:rPr lang="en-US" dirty="0"/>
              <a:t> Writing complex DAX formulas for advanced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 Optimization:</a:t>
            </a:r>
            <a:r>
              <a:rPr lang="en-US" dirty="0"/>
              <a:t> Extract vs Live Connection issues with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Performance Optimization:</a:t>
            </a:r>
            <a:r>
              <a:rPr lang="en-IN" dirty="0"/>
              <a:t> Writing efficient queries for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Indexing &amp; Partitioning:</a:t>
            </a:r>
            <a:r>
              <a:rPr lang="en-US" dirty="0"/>
              <a:t> Required to speed up query execution.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77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3023</TotalTime>
  <Words>484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Aptos Display</vt:lpstr>
      <vt:lpstr>Aptos Narrow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Geeta Shinde</dc:creator>
  <cp:lastModifiedBy>malathi siri</cp:lastModifiedBy>
  <cp:revision>4</cp:revision>
  <dcterms:created xsi:type="dcterms:W3CDTF">2025-02-25T07:42:30Z</dcterms:created>
  <dcterms:modified xsi:type="dcterms:W3CDTF">2025-04-11T14:10:48Z</dcterms:modified>
</cp:coreProperties>
</file>