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Project%20-%203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- 3 (2).xlsx]Sheet2!Sheet2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Sheet2!$B$1:$B$2</c:f>
              <c:strCache>
                <c:ptCount val="1"/>
                <c:pt idx="0">
                  <c:v>Fully Meets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movingAvg"/>
            <c:period val="2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Sheet2!$B$3:$B$14</c:f>
              <c:numCache>
                <c:formatCode>General</c:formatCode>
                <c:ptCount val="11"/>
                <c:pt idx="0">
                  <c:v>3484</c:v>
                </c:pt>
                <c:pt idx="1">
                  <c:v>3486</c:v>
                </c:pt>
                <c:pt idx="3">
                  <c:v>3485</c:v>
                </c:pt>
                <c:pt idx="4">
                  <c:v>3483</c:v>
                </c:pt>
                <c:pt idx="5">
                  <c:v>3480</c:v>
                </c:pt>
                <c:pt idx="6">
                  <c:v>3481</c:v>
                </c:pt>
                <c:pt idx="7">
                  <c:v>3479</c:v>
                </c:pt>
                <c:pt idx="9">
                  <c:v>3478</c:v>
                </c:pt>
              </c:numCache>
            </c:numRef>
          </c:val>
        </c:ser>
        <c:ser>
          <c:idx val="1"/>
          <c:order val="1"/>
          <c:tx>
            <c:strRef>
              <c:f>Sheet2!$C$1:$C$2</c:f>
              <c:strCache>
                <c:ptCount val="1"/>
                <c:pt idx="0">
                  <c:v>Needs Improvement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Sheet2!$C$3:$C$14</c:f>
              <c:numCache>
                <c:formatCode>General</c:formatCode>
                <c:ptCount val="11"/>
                <c:pt idx="2">
                  <c:v>3482</c:v>
                </c:pt>
                <c:pt idx="8">
                  <c:v>3477</c:v>
                </c:pt>
              </c:numCache>
            </c:numRef>
          </c:val>
        </c:ser>
        <c:ser>
          <c:idx val="2"/>
          <c:order val="2"/>
          <c:tx>
            <c:strRef>
              <c:f>Sheet2!$D$1:$D$2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Sheet2!$A$3:$A$14</c:f>
              <c:strCache>
                <c:ptCount val="11"/>
                <c:pt idx="0">
                  <c:v>Albert</c:v>
                </c:pt>
                <c:pt idx="1">
                  <c:v>Brendon</c:v>
                </c:pt>
                <c:pt idx="2">
                  <c:v>Cristal</c:v>
                </c:pt>
                <c:pt idx="3">
                  <c:v>Jaiden</c:v>
                </c:pt>
                <c:pt idx="4">
                  <c:v>Jaslene</c:v>
                </c:pt>
                <c:pt idx="5">
                  <c:v>Jerimiah</c:v>
                </c:pt>
                <c:pt idx="6">
                  <c:v>Leland</c:v>
                </c:pt>
                <c:pt idx="7">
                  <c:v>Sarai</c:v>
                </c:pt>
                <c:pt idx="8">
                  <c:v>Sonny</c:v>
                </c:pt>
                <c:pt idx="9">
                  <c:v>Thomas</c:v>
                </c:pt>
                <c:pt idx="10">
                  <c:v>(blank)</c:v>
                </c:pt>
              </c:strCache>
            </c:strRef>
          </c:cat>
          <c:val>
            <c:numRef>
              <c:f>Sheet2!$D$3:$D$14</c:f>
              <c:numCache>
                <c:formatCode>General</c:formatCode>
                <c:ptCount val="11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4529152"/>
        <c:axId val="314532288"/>
      </c:barChart>
      <c:catAx>
        <c:axId val="314529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32288"/>
        <c:crosses val="autoZero"/>
        <c:auto val="1"/>
        <c:lblAlgn val="ctr"/>
        <c:lblOffset val="100"/>
        <c:noMultiLvlLbl val="0"/>
      </c:catAx>
      <c:valAx>
        <c:axId val="314532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52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489498267472945"/>
          <c:y val="0.10480123025293792"/>
          <c:w val="0.32035637076687917"/>
          <c:h val="0.778726769074411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2341F-660A-420A-BCFD-BC0DF69DB203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2BC7DB-DA74-4C98-85AD-7640BD8B8AA0}">
      <dgm:prSet/>
      <dgm:spPr/>
      <dgm:t>
        <a:bodyPr/>
        <a:lstStyle/>
        <a:p>
          <a:r>
            <a:rPr lang="en-US"/>
            <a:t>Employee Performance Analysis Using Excel</a:t>
          </a:r>
        </a:p>
      </dgm:t>
    </dgm:pt>
    <dgm:pt modelId="{ADE3B32D-0790-4BA3-8D88-49A3EB7A9836}" type="parTrans" cxnId="{155E25FE-6D86-4067-B731-1019D0538274}">
      <dgm:prSet/>
      <dgm:spPr/>
      <dgm:t>
        <a:bodyPr/>
        <a:lstStyle/>
        <a:p>
          <a:endParaRPr lang="en-US"/>
        </a:p>
      </dgm:t>
    </dgm:pt>
    <dgm:pt modelId="{4239E1FD-5E03-442F-BD2A-3DE824B0F208}" type="sibTrans" cxnId="{155E25FE-6D86-4067-B731-1019D0538274}">
      <dgm:prSet/>
      <dgm:spPr/>
      <dgm:t>
        <a:bodyPr/>
        <a:lstStyle/>
        <a:p>
          <a:endParaRPr lang="en-US"/>
        </a:p>
      </dgm:t>
    </dgm:pt>
    <dgm:pt modelId="{3AAFCA47-C0DE-48AD-B404-94F8257DDC50}" type="pres">
      <dgm:prSet presAssocID="{01B2341F-660A-420A-BCFD-BC0DF69DB203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1EEDF7A-88FD-4FF4-B0BF-FAA26F928297}" type="pres">
      <dgm:prSet presAssocID="{D12BC7DB-DA74-4C98-85AD-7640BD8B8AA0}" presName="circle1" presStyleLbl="node1" presStyleIdx="0" presStyleCnt="1"/>
      <dgm:spPr/>
    </dgm:pt>
    <dgm:pt modelId="{1D44C9C1-EE53-423D-8B7E-498819AD7E73}" type="pres">
      <dgm:prSet presAssocID="{D12BC7DB-DA74-4C98-85AD-7640BD8B8AA0}" presName="space" presStyleCnt="0"/>
      <dgm:spPr/>
    </dgm:pt>
    <dgm:pt modelId="{220E02D8-68AA-4C0E-BF51-BA594B8BAF6D}" type="pres">
      <dgm:prSet presAssocID="{D12BC7DB-DA74-4C98-85AD-7640BD8B8AA0}" presName="rect1" presStyleLbl="alignAcc1" presStyleIdx="0" presStyleCnt="1"/>
      <dgm:spPr/>
      <dgm:t>
        <a:bodyPr/>
        <a:lstStyle/>
        <a:p>
          <a:endParaRPr lang="en-IN"/>
        </a:p>
      </dgm:t>
    </dgm:pt>
    <dgm:pt modelId="{4D50A400-A1F8-49CD-B33C-C5376B2701F1}" type="pres">
      <dgm:prSet presAssocID="{D12BC7DB-DA74-4C98-85AD-7640BD8B8AA0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557C28E6-D16A-447F-820C-B6F228743AA2}" type="presOf" srcId="{D12BC7DB-DA74-4C98-85AD-7640BD8B8AA0}" destId="{4D50A400-A1F8-49CD-B33C-C5376B2701F1}" srcOrd="1" destOrd="0" presId="urn:microsoft.com/office/officeart/2005/8/layout/target3"/>
    <dgm:cxn modelId="{155E25FE-6D86-4067-B731-1019D0538274}" srcId="{01B2341F-660A-420A-BCFD-BC0DF69DB203}" destId="{D12BC7DB-DA74-4C98-85AD-7640BD8B8AA0}" srcOrd="0" destOrd="0" parTransId="{ADE3B32D-0790-4BA3-8D88-49A3EB7A9836}" sibTransId="{4239E1FD-5E03-442F-BD2A-3DE824B0F208}"/>
    <dgm:cxn modelId="{787A2EE2-F54B-429C-937D-DBC8D42E9222}" type="presOf" srcId="{01B2341F-660A-420A-BCFD-BC0DF69DB203}" destId="{3AAFCA47-C0DE-48AD-B404-94F8257DDC50}" srcOrd="0" destOrd="0" presId="urn:microsoft.com/office/officeart/2005/8/layout/target3"/>
    <dgm:cxn modelId="{C49155D8-A494-4385-9E37-F7648B0D637D}" type="presOf" srcId="{D12BC7DB-DA74-4C98-85AD-7640BD8B8AA0}" destId="{220E02D8-68AA-4C0E-BF51-BA594B8BAF6D}" srcOrd="0" destOrd="0" presId="urn:microsoft.com/office/officeart/2005/8/layout/target3"/>
    <dgm:cxn modelId="{DE824B9D-282E-47A2-A74E-10466A67A541}" type="presParOf" srcId="{3AAFCA47-C0DE-48AD-B404-94F8257DDC50}" destId="{C1EEDF7A-88FD-4FF4-B0BF-FAA26F928297}" srcOrd="0" destOrd="0" presId="urn:microsoft.com/office/officeart/2005/8/layout/target3"/>
    <dgm:cxn modelId="{0C7A2BE7-7E74-4177-AEEC-0AF05913F459}" type="presParOf" srcId="{3AAFCA47-C0DE-48AD-B404-94F8257DDC50}" destId="{1D44C9C1-EE53-423D-8B7E-498819AD7E73}" srcOrd="1" destOrd="0" presId="urn:microsoft.com/office/officeart/2005/8/layout/target3"/>
    <dgm:cxn modelId="{9BE453F2-DDFB-4C14-8EB9-35395451BA2E}" type="presParOf" srcId="{3AAFCA47-C0DE-48AD-B404-94F8257DDC50}" destId="{220E02D8-68AA-4C0E-BF51-BA594B8BAF6D}" srcOrd="2" destOrd="0" presId="urn:microsoft.com/office/officeart/2005/8/layout/target3"/>
    <dgm:cxn modelId="{D64F14F2-9B6B-4D57-AE30-10021370C853}" type="presParOf" srcId="{3AAFCA47-C0DE-48AD-B404-94F8257DDC50}" destId="{4D50A400-A1F8-49CD-B33C-C5376B2701F1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BEB532-9F71-4EC7-A9E3-779BF93FF0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0D27-D913-4F54-A3CC-133F95876F10}">
      <dgm:prSet/>
      <dgm:spPr/>
      <dgm:t>
        <a:bodyPr/>
        <a:lstStyle/>
        <a:p>
          <a:r>
            <a:rPr lang="en-US" dirty="0"/>
            <a:t>Employee Attrition Analysis Using Excel Dashboards </a:t>
          </a:r>
        </a:p>
      </dgm:t>
    </dgm:pt>
    <dgm:pt modelId="{5AA1B2E2-99DE-4531-91B8-22650CE7E710}" type="parTrans" cxnId="{F13A9F8F-8B04-4510-A437-18CFD2532AFC}">
      <dgm:prSet/>
      <dgm:spPr/>
      <dgm:t>
        <a:bodyPr/>
        <a:lstStyle/>
        <a:p>
          <a:endParaRPr lang="en-US"/>
        </a:p>
      </dgm:t>
    </dgm:pt>
    <dgm:pt modelId="{25B6003C-14DE-4C81-90EA-428425B9D014}" type="sibTrans" cxnId="{F13A9F8F-8B04-4510-A437-18CFD2532AFC}">
      <dgm:prSet/>
      <dgm:spPr/>
      <dgm:t>
        <a:bodyPr/>
        <a:lstStyle/>
        <a:p>
          <a:endParaRPr lang="en-US"/>
        </a:p>
      </dgm:t>
    </dgm:pt>
    <dgm:pt modelId="{8313F615-FCFA-4DCE-A118-7D46DA6257C4}">
      <dgm:prSet/>
      <dgm:spPr/>
      <dgm:t>
        <a:bodyPr/>
        <a:lstStyle/>
        <a:p>
          <a:r>
            <a:rPr lang="en-US" dirty="0"/>
            <a:t>Creating an Employee Performance  Scorecard in Excel</a:t>
          </a:r>
        </a:p>
      </dgm:t>
    </dgm:pt>
    <dgm:pt modelId="{99A03139-0B2A-4248-813F-ACDEC4E9D69C}" type="parTrans" cxnId="{2606A22F-C0F7-4F29-920F-2B3878981534}">
      <dgm:prSet/>
      <dgm:spPr/>
      <dgm:t>
        <a:bodyPr/>
        <a:lstStyle/>
        <a:p>
          <a:endParaRPr lang="en-US"/>
        </a:p>
      </dgm:t>
    </dgm:pt>
    <dgm:pt modelId="{653D2549-EC1D-4D74-B5D5-1A3114FB7F52}" type="sibTrans" cxnId="{2606A22F-C0F7-4F29-920F-2B3878981534}">
      <dgm:prSet/>
      <dgm:spPr/>
      <dgm:t>
        <a:bodyPr/>
        <a:lstStyle/>
        <a:p>
          <a:endParaRPr lang="en-US"/>
        </a:p>
      </dgm:t>
    </dgm:pt>
    <dgm:pt modelId="{70581E58-7468-47CD-A8EC-EF8002E95FC7}">
      <dgm:prSet/>
      <dgm:spPr/>
      <dgm:t>
        <a:bodyPr/>
        <a:lstStyle/>
        <a:p>
          <a:r>
            <a:rPr lang="en-US" dirty="0"/>
            <a:t>Using Pivot Tables for Employee Turnover Analysis </a:t>
          </a:r>
        </a:p>
      </dgm:t>
    </dgm:pt>
    <dgm:pt modelId="{81CE2BA7-FBC9-41B2-B071-47107FE5FCC4}" type="parTrans" cxnId="{BEF14E05-0C20-4C85-951D-3D723DE55486}">
      <dgm:prSet/>
      <dgm:spPr/>
      <dgm:t>
        <a:bodyPr/>
        <a:lstStyle/>
        <a:p>
          <a:endParaRPr lang="en-US"/>
        </a:p>
      </dgm:t>
    </dgm:pt>
    <dgm:pt modelId="{64872D31-A3E3-4096-962F-E505E7B7E6C8}" type="sibTrans" cxnId="{BEF14E05-0C20-4C85-951D-3D723DE55486}">
      <dgm:prSet/>
      <dgm:spPr/>
      <dgm:t>
        <a:bodyPr/>
        <a:lstStyle/>
        <a:p>
          <a:endParaRPr lang="en-US"/>
        </a:p>
      </dgm:t>
    </dgm:pt>
    <dgm:pt modelId="{319563BF-F25B-4D85-8566-93A5A8B607C9}">
      <dgm:prSet/>
      <dgm:spPr/>
      <dgm:t>
        <a:bodyPr/>
        <a:lstStyle/>
        <a:p>
          <a:r>
            <a:rPr lang="en-US" dirty="0"/>
            <a:t>Visualizing Employee Attendance Trends with Excel Charts </a:t>
          </a:r>
        </a:p>
      </dgm:t>
    </dgm:pt>
    <dgm:pt modelId="{CBD9A85B-08E7-4409-9EF7-6EF34EE38949}" type="parTrans" cxnId="{9779CFE7-C985-46E8-AC3E-7F1B4CC39BF0}">
      <dgm:prSet/>
      <dgm:spPr/>
      <dgm:t>
        <a:bodyPr/>
        <a:lstStyle/>
        <a:p>
          <a:endParaRPr lang="en-US"/>
        </a:p>
      </dgm:t>
    </dgm:pt>
    <dgm:pt modelId="{ECE6B411-D2CA-45A6-82B3-813C224A154C}" type="sibTrans" cxnId="{9779CFE7-C985-46E8-AC3E-7F1B4CC39BF0}">
      <dgm:prSet/>
      <dgm:spPr/>
      <dgm:t>
        <a:bodyPr/>
        <a:lstStyle/>
        <a:p>
          <a:endParaRPr lang="en-US"/>
        </a:p>
      </dgm:t>
    </dgm:pt>
    <dgm:pt modelId="{3CAA4478-38F5-4815-A010-A2B1FFFFB766}">
      <dgm:prSet/>
      <dgm:spPr/>
      <dgm:t>
        <a:bodyPr/>
        <a:lstStyle/>
        <a:p>
          <a:r>
            <a:rPr lang="en-US" dirty="0"/>
            <a:t>Salary and Compensation Analysis Through Excel Data Modeling</a:t>
          </a:r>
        </a:p>
      </dgm:t>
    </dgm:pt>
    <dgm:pt modelId="{4BD59977-327E-4745-BBE3-3591F7FFB69E}" type="parTrans" cxnId="{37E0B128-DD59-44BB-955C-9B5C3BA5BCEB}">
      <dgm:prSet/>
      <dgm:spPr/>
      <dgm:t>
        <a:bodyPr/>
        <a:lstStyle/>
        <a:p>
          <a:endParaRPr lang="en-US"/>
        </a:p>
      </dgm:t>
    </dgm:pt>
    <dgm:pt modelId="{2C089D30-BB71-407E-81C4-86017B0A56EE}" type="sibTrans" cxnId="{37E0B128-DD59-44BB-955C-9B5C3BA5BCEB}">
      <dgm:prSet/>
      <dgm:spPr/>
      <dgm:t>
        <a:bodyPr/>
        <a:lstStyle/>
        <a:p>
          <a:endParaRPr lang="en-US"/>
        </a:p>
      </dgm:t>
    </dgm:pt>
    <dgm:pt modelId="{6C14D67A-EAC9-4633-A5F8-159E390E31BB}">
      <dgm:prSet/>
      <dgm:spPr/>
      <dgm:t>
        <a:bodyPr/>
        <a:lstStyle/>
        <a:p>
          <a:r>
            <a:rPr lang="en-US" dirty="0"/>
            <a:t>Data Manipulation Techniques, Conditional Formatting, Pivot Table, Functions and Formulas, Power Query, Charts and Graphs</a:t>
          </a:r>
        </a:p>
      </dgm:t>
    </dgm:pt>
    <dgm:pt modelId="{1B90A396-1154-49F9-9767-4990D07B40FB}" type="parTrans" cxnId="{9C13E485-84FD-4AAD-8C5D-408FBA83E414}">
      <dgm:prSet/>
      <dgm:spPr/>
      <dgm:t>
        <a:bodyPr/>
        <a:lstStyle/>
        <a:p>
          <a:endParaRPr lang="en-US"/>
        </a:p>
      </dgm:t>
    </dgm:pt>
    <dgm:pt modelId="{8D026572-F7BC-4458-BC7B-774FBAAE4421}" type="sibTrans" cxnId="{9C13E485-84FD-4AAD-8C5D-408FBA83E414}">
      <dgm:prSet/>
      <dgm:spPr/>
      <dgm:t>
        <a:bodyPr/>
        <a:lstStyle/>
        <a:p>
          <a:endParaRPr lang="en-US"/>
        </a:p>
      </dgm:t>
    </dgm:pt>
    <dgm:pt modelId="{C697659E-FEAD-4CFB-BEF2-5C96A4E3315B}" type="pres">
      <dgm:prSet presAssocID="{2CBEB532-9F71-4EC7-A9E3-779BF93FF0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1203C622-2210-456C-9836-5D617163AC39}" type="pres">
      <dgm:prSet presAssocID="{62410D27-D913-4F54-A3CC-133F95876F10}" presName="linNode" presStyleCnt="0"/>
      <dgm:spPr/>
    </dgm:pt>
    <dgm:pt modelId="{F9DC8F8B-28A6-440C-A790-8295D3D12240}" type="pres">
      <dgm:prSet presAssocID="{62410D27-D913-4F54-A3CC-133F95876F10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1EBC16-EE48-4921-91FA-0DADD644F685}" type="pres">
      <dgm:prSet presAssocID="{25B6003C-14DE-4C81-90EA-428425B9D014}" presName="sp" presStyleCnt="0"/>
      <dgm:spPr/>
    </dgm:pt>
    <dgm:pt modelId="{DB7F6760-138E-4343-AC73-F8B0A09BAFE7}" type="pres">
      <dgm:prSet presAssocID="{8313F615-FCFA-4DCE-A118-7D46DA6257C4}" presName="linNode" presStyleCnt="0"/>
      <dgm:spPr/>
    </dgm:pt>
    <dgm:pt modelId="{A148B49C-3415-4858-93EC-DA151E483580}" type="pres">
      <dgm:prSet presAssocID="{8313F615-FCFA-4DCE-A118-7D46DA6257C4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5117587-5784-4049-89B3-67DCBE287C99}" type="pres">
      <dgm:prSet presAssocID="{653D2549-EC1D-4D74-B5D5-1A3114FB7F52}" presName="sp" presStyleCnt="0"/>
      <dgm:spPr/>
    </dgm:pt>
    <dgm:pt modelId="{268D44D3-2F8C-4867-9FFE-3316EDA34194}" type="pres">
      <dgm:prSet presAssocID="{70581E58-7468-47CD-A8EC-EF8002E95FC7}" presName="linNode" presStyleCnt="0"/>
      <dgm:spPr/>
    </dgm:pt>
    <dgm:pt modelId="{1445E20C-003D-446A-8B46-0ECB35B14F50}" type="pres">
      <dgm:prSet presAssocID="{70581E58-7468-47CD-A8EC-EF8002E95FC7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FDEB85-0BBD-4B6E-A31E-4D1846A68E9B}" type="pres">
      <dgm:prSet presAssocID="{64872D31-A3E3-4096-962F-E505E7B7E6C8}" presName="sp" presStyleCnt="0"/>
      <dgm:spPr/>
    </dgm:pt>
    <dgm:pt modelId="{370DC7E6-6665-4E62-BFA4-195F5B645D9D}" type="pres">
      <dgm:prSet presAssocID="{319563BF-F25B-4D85-8566-93A5A8B607C9}" presName="linNode" presStyleCnt="0"/>
      <dgm:spPr/>
    </dgm:pt>
    <dgm:pt modelId="{6284B757-440A-4B63-B007-F2B7B887991F}" type="pres">
      <dgm:prSet presAssocID="{319563BF-F25B-4D85-8566-93A5A8B607C9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7F01E35-FB97-4AC2-ABE7-FAC3C690E2A0}" type="pres">
      <dgm:prSet presAssocID="{ECE6B411-D2CA-45A6-82B3-813C224A154C}" presName="sp" presStyleCnt="0"/>
      <dgm:spPr/>
    </dgm:pt>
    <dgm:pt modelId="{96F85A74-8492-4A13-8B66-33A8981A07D9}" type="pres">
      <dgm:prSet presAssocID="{3CAA4478-38F5-4815-A010-A2B1FFFFB766}" presName="linNode" presStyleCnt="0"/>
      <dgm:spPr/>
    </dgm:pt>
    <dgm:pt modelId="{06C22225-00C4-4389-B8E7-CE03B82DEACF}" type="pres">
      <dgm:prSet presAssocID="{3CAA4478-38F5-4815-A010-A2B1FFFFB76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9287B8-6B8F-41D1-810C-0CE414AF982B}" type="pres">
      <dgm:prSet presAssocID="{2C089D30-BB71-407E-81C4-86017B0A56EE}" presName="sp" presStyleCnt="0"/>
      <dgm:spPr/>
    </dgm:pt>
    <dgm:pt modelId="{BAF0748E-CB39-42ED-9897-AA132746325A}" type="pres">
      <dgm:prSet presAssocID="{6C14D67A-EAC9-4633-A5F8-159E390E31BB}" presName="linNode" presStyleCnt="0"/>
      <dgm:spPr/>
    </dgm:pt>
    <dgm:pt modelId="{61FB643F-0198-4C21-85DD-D76DCFC48C87}" type="pres">
      <dgm:prSet presAssocID="{6C14D67A-EAC9-4633-A5F8-159E390E31BB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9E0F474D-3B17-4DD0-A3CC-4B37887C4D51}" type="presOf" srcId="{319563BF-F25B-4D85-8566-93A5A8B607C9}" destId="{6284B757-440A-4B63-B007-F2B7B887991F}" srcOrd="0" destOrd="0" presId="urn:microsoft.com/office/officeart/2005/8/layout/vList5"/>
    <dgm:cxn modelId="{9C13E485-84FD-4AAD-8C5D-408FBA83E414}" srcId="{2CBEB532-9F71-4EC7-A9E3-779BF93FF0A6}" destId="{6C14D67A-EAC9-4633-A5F8-159E390E31BB}" srcOrd="5" destOrd="0" parTransId="{1B90A396-1154-49F9-9767-4990D07B40FB}" sibTransId="{8D026572-F7BC-4458-BC7B-774FBAAE4421}"/>
    <dgm:cxn modelId="{9779CFE7-C985-46E8-AC3E-7F1B4CC39BF0}" srcId="{2CBEB532-9F71-4EC7-A9E3-779BF93FF0A6}" destId="{319563BF-F25B-4D85-8566-93A5A8B607C9}" srcOrd="3" destOrd="0" parTransId="{CBD9A85B-08E7-4409-9EF7-6EF34EE38949}" sibTransId="{ECE6B411-D2CA-45A6-82B3-813C224A154C}"/>
    <dgm:cxn modelId="{8AF7BC2D-B464-48D9-A04A-C932A2B7228B}" type="presOf" srcId="{8313F615-FCFA-4DCE-A118-7D46DA6257C4}" destId="{A148B49C-3415-4858-93EC-DA151E483580}" srcOrd="0" destOrd="0" presId="urn:microsoft.com/office/officeart/2005/8/layout/vList5"/>
    <dgm:cxn modelId="{25143B8F-E414-4991-A4D4-8CC3B6429FD0}" type="presOf" srcId="{70581E58-7468-47CD-A8EC-EF8002E95FC7}" destId="{1445E20C-003D-446A-8B46-0ECB35B14F50}" srcOrd="0" destOrd="0" presId="urn:microsoft.com/office/officeart/2005/8/layout/vList5"/>
    <dgm:cxn modelId="{47C2E22C-ECAA-4134-8F49-538248540AD8}" type="presOf" srcId="{3CAA4478-38F5-4815-A010-A2B1FFFFB766}" destId="{06C22225-00C4-4389-B8E7-CE03B82DEACF}" srcOrd="0" destOrd="0" presId="urn:microsoft.com/office/officeart/2005/8/layout/vList5"/>
    <dgm:cxn modelId="{F13A9F8F-8B04-4510-A437-18CFD2532AFC}" srcId="{2CBEB532-9F71-4EC7-A9E3-779BF93FF0A6}" destId="{62410D27-D913-4F54-A3CC-133F95876F10}" srcOrd="0" destOrd="0" parTransId="{5AA1B2E2-99DE-4531-91B8-22650CE7E710}" sibTransId="{25B6003C-14DE-4C81-90EA-428425B9D014}"/>
    <dgm:cxn modelId="{4A3DACE4-D66A-4CDC-BF21-059D0D8591E8}" type="presOf" srcId="{6C14D67A-EAC9-4633-A5F8-159E390E31BB}" destId="{61FB643F-0198-4C21-85DD-D76DCFC48C87}" srcOrd="0" destOrd="0" presId="urn:microsoft.com/office/officeart/2005/8/layout/vList5"/>
    <dgm:cxn modelId="{37E0B128-DD59-44BB-955C-9B5C3BA5BCEB}" srcId="{2CBEB532-9F71-4EC7-A9E3-779BF93FF0A6}" destId="{3CAA4478-38F5-4815-A010-A2B1FFFFB766}" srcOrd="4" destOrd="0" parTransId="{4BD59977-327E-4745-BBE3-3591F7FFB69E}" sibTransId="{2C089D30-BB71-407E-81C4-86017B0A56EE}"/>
    <dgm:cxn modelId="{2208DB13-E0F2-40F4-9156-A1E84035F04F}" type="presOf" srcId="{62410D27-D913-4F54-A3CC-133F95876F10}" destId="{F9DC8F8B-28A6-440C-A790-8295D3D12240}" srcOrd="0" destOrd="0" presId="urn:microsoft.com/office/officeart/2005/8/layout/vList5"/>
    <dgm:cxn modelId="{0C0EB3CB-7F76-4198-ABFE-8F1D59A1CCFF}" type="presOf" srcId="{2CBEB532-9F71-4EC7-A9E3-779BF93FF0A6}" destId="{C697659E-FEAD-4CFB-BEF2-5C96A4E3315B}" srcOrd="0" destOrd="0" presId="urn:microsoft.com/office/officeart/2005/8/layout/vList5"/>
    <dgm:cxn modelId="{BEF14E05-0C20-4C85-951D-3D723DE55486}" srcId="{2CBEB532-9F71-4EC7-A9E3-779BF93FF0A6}" destId="{70581E58-7468-47CD-A8EC-EF8002E95FC7}" srcOrd="2" destOrd="0" parTransId="{81CE2BA7-FBC9-41B2-B071-47107FE5FCC4}" sibTransId="{64872D31-A3E3-4096-962F-E505E7B7E6C8}"/>
    <dgm:cxn modelId="{2606A22F-C0F7-4F29-920F-2B3878981534}" srcId="{2CBEB532-9F71-4EC7-A9E3-779BF93FF0A6}" destId="{8313F615-FCFA-4DCE-A118-7D46DA6257C4}" srcOrd="1" destOrd="0" parTransId="{99A03139-0B2A-4248-813F-ACDEC4E9D69C}" sibTransId="{653D2549-EC1D-4D74-B5D5-1A3114FB7F52}"/>
    <dgm:cxn modelId="{A2DD85EF-E226-4909-B361-4BE28B898F51}" type="presParOf" srcId="{C697659E-FEAD-4CFB-BEF2-5C96A4E3315B}" destId="{1203C622-2210-456C-9836-5D617163AC39}" srcOrd="0" destOrd="0" presId="urn:microsoft.com/office/officeart/2005/8/layout/vList5"/>
    <dgm:cxn modelId="{90EB00EA-D695-432B-9109-08F04B65F142}" type="presParOf" srcId="{1203C622-2210-456C-9836-5D617163AC39}" destId="{F9DC8F8B-28A6-440C-A790-8295D3D12240}" srcOrd="0" destOrd="0" presId="urn:microsoft.com/office/officeart/2005/8/layout/vList5"/>
    <dgm:cxn modelId="{8220086C-723B-447D-BD88-21D8A4206BF6}" type="presParOf" srcId="{C697659E-FEAD-4CFB-BEF2-5C96A4E3315B}" destId="{3D1EBC16-EE48-4921-91FA-0DADD644F685}" srcOrd="1" destOrd="0" presId="urn:microsoft.com/office/officeart/2005/8/layout/vList5"/>
    <dgm:cxn modelId="{769A4EAA-AF43-4031-8F84-D73C49AE5C48}" type="presParOf" srcId="{C697659E-FEAD-4CFB-BEF2-5C96A4E3315B}" destId="{DB7F6760-138E-4343-AC73-F8B0A09BAFE7}" srcOrd="2" destOrd="0" presId="urn:microsoft.com/office/officeart/2005/8/layout/vList5"/>
    <dgm:cxn modelId="{13F005FD-4914-483F-9463-E75855C4124B}" type="presParOf" srcId="{DB7F6760-138E-4343-AC73-F8B0A09BAFE7}" destId="{A148B49C-3415-4858-93EC-DA151E483580}" srcOrd="0" destOrd="0" presId="urn:microsoft.com/office/officeart/2005/8/layout/vList5"/>
    <dgm:cxn modelId="{A03F2996-B00F-49A5-8F9D-69C03770A633}" type="presParOf" srcId="{C697659E-FEAD-4CFB-BEF2-5C96A4E3315B}" destId="{A5117587-5784-4049-89B3-67DCBE287C99}" srcOrd="3" destOrd="0" presId="urn:microsoft.com/office/officeart/2005/8/layout/vList5"/>
    <dgm:cxn modelId="{A63D5494-BF40-4EE3-8943-707C00C6C18C}" type="presParOf" srcId="{C697659E-FEAD-4CFB-BEF2-5C96A4E3315B}" destId="{268D44D3-2F8C-4867-9FFE-3316EDA34194}" srcOrd="4" destOrd="0" presId="urn:microsoft.com/office/officeart/2005/8/layout/vList5"/>
    <dgm:cxn modelId="{66BD89A7-4EC9-4F2D-92D2-F101B1B28684}" type="presParOf" srcId="{268D44D3-2F8C-4867-9FFE-3316EDA34194}" destId="{1445E20C-003D-446A-8B46-0ECB35B14F50}" srcOrd="0" destOrd="0" presId="urn:microsoft.com/office/officeart/2005/8/layout/vList5"/>
    <dgm:cxn modelId="{426AE9A7-3234-49D9-8C99-A57E1AE9C00C}" type="presParOf" srcId="{C697659E-FEAD-4CFB-BEF2-5C96A4E3315B}" destId="{9CFDEB85-0BBD-4B6E-A31E-4D1846A68E9B}" srcOrd="5" destOrd="0" presId="urn:microsoft.com/office/officeart/2005/8/layout/vList5"/>
    <dgm:cxn modelId="{7A386293-13E5-433D-AAE8-146DAC6E7368}" type="presParOf" srcId="{C697659E-FEAD-4CFB-BEF2-5C96A4E3315B}" destId="{370DC7E6-6665-4E62-BFA4-195F5B645D9D}" srcOrd="6" destOrd="0" presId="urn:microsoft.com/office/officeart/2005/8/layout/vList5"/>
    <dgm:cxn modelId="{9FE17ED2-B6E2-4D65-85B0-E21B404ACABF}" type="presParOf" srcId="{370DC7E6-6665-4E62-BFA4-195F5B645D9D}" destId="{6284B757-440A-4B63-B007-F2B7B887991F}" srcOrd="0" destOrd="0" presId="urn:microsoft.com/office/officeart/2005/8/layout/vList5"/>
    <dgm:cxn modelId="{0F52091A-A2EB-4A35-A4E6-7D6EAE85622B}" type="presParOf" srcId="{C697659E-FEAD-4CFB-BEF2-5C96A4E3315B}" destId="{F7F01E35-FB97-4AC2-ABE7-FAC3C690E2A0}" srcOrd="7" destOrd="0" presId="urn:microsoft.com/office/officeart/2005/8/layout/vList5"/>
    <dgm:cxn modelId="{23DE39F5-70DA-4601-B0A8-CF9FD0095A43}" type="presParOf" srcId="{C697659E-FEAD-4CFB-BEF2-5C96A4E3315B}" destId="{96F85A74-8492-4A13-8B66-33A8981A07D9}" srcOrd="8" destOrd="0" presId="urn:microsoft.com/office/officeart/2005/8/layout/vList5"/>
    <dgm:cxn modelId="{FDB912E0-EB20-4DDF-80BE-3D356543F5C2}" type="presParOf" srcId="{96F85A74-8492-4A13-8B66-33A8981A07D9}" destId="{06C22225-00C4-4389-B8E7-CE03B82DEACF}" srcOrd="0" destOrd="0" presId="urn:microsoft.com/office/officeart/2005/8/layout/vList5"/>
    <dgm:cxn modelId="{EE236F51-5B28-4CB7-804D-5C5A1D4FFDA1}" type="presParOf" srcId="{C697659E-FEAD-4CFB-BEF2-5C96A4E3315B}" destId="{CE9287B8-6B8F-41D1-810C-0CE414AF982B}" srcOrd="9" destOrd="0" presId="urn:microsoft.com/office/officeart/2005/8/layout/vList5"/>
    <dgm:cxn modelId="{6D2AD2E1-1447-4D6D-818F-E632E1CAD645}" type="presParOf" srcId="{C697659E-FEAD-4CFB-BEF2-5C96A4E3315B}" destId="{BAF0748E-CB39-42ED-9897-AA132746325A}" srcOrd="10" destOrd="0" presId="urn:microsoft.com/office/officeart/2005/8/layout/vList5"/>
    <dgm:cxn modelId="{074FB594-62D0-4BDD-A780-DF726B9F2F89}" type="presParOf" srcId="{BAF0748E-CB39-42ED-9897-AA132746325A}" destId="{61FB643F-0198-4C21-85DD-D76DCFC48C87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8CD5FA-649D-409A-AB13-5590FFB290F1}" type="doc">
      <dgm:prSet loTypeId="urn:microsoft.com/office/officeart/2008/layout/HalfCircleOrganization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66F0C3-EE89-4A00-9F86-DE76FA9C32F5}">
      <dgm:prSet/>
      <dgm:spPr/>
      <dgm:t>
        <a:bodyPr/>
        <a:lstStyle/>
        <a:p>
          <a:r>
            <a:rPr lang="en-US" dirty="0"/>
            <a:t>Human Resources (HR) Department  </a:t>
          </a:r>
        </a:p>
      </dgm:t>
    </dgm:pt>
    <dgm:pt modelId="{62BDF331-94DF-485C-BC5C-916C3905C7F2}" type="parTrans" cxnId="{04C3CC0C-CC39-4DCC-B31A-9C514DA9E01C}">
      <dgm:prSet/>
      <dgm:spPr/>
      <dgm:t>
        <a:bodyPr/>
        <a:lstStyle/>
        <a:p>
          <a:endParaRPr lang="en-US"/>
        </a:p>
      </dgm:t>
    </dgm:pt>
    <dgm:pt modelId="{C41F2E6E-50FC-41EC-AC54-A3C1CB5EB4A4}" type="sibTrans" cxnId="{04C3CC0C-CC39-4DCC-B31A-9C514DA9E01C}">
      <dgm:prSet/>
      <dgm:spPr/>
      <dgm:t>
        <a:bodyPr/>
        <a:lstStyle/>
        <a:p>
          <a:endParaRPr lang="en-US"/>
        </a:p>
      </dgm:t>
    </dgm:pt>
    <dgm:pt modelId="{1D244653-2238-4EA4-82F4-89DE61AD31BC}">
      <dgm:prSet/>
      <dgm:spPr/>
      <dgm:t>
        <a:bodyPr/>
        <a:lstStyle/>
        <a:p>
          <a:r>
            <a:rPr lang="en-US" dirty="0"/>
            <a:t>Department Managers (Sales &amp; Production)</a:t>
          </a:r>
        </a:p>
      </dgm:t>
    </dgm:pt>
    <dgm:pt modelId="{5153D895-3A1D-4D89-8A6C-394F2E5AFB08}" type="parTrans" cxnId="{AF62C59F-C9AB-4575-A5C9-0C85D4686674}">
      <dgm:prSet/>
      <dgm:spPr/>
      <dgm:t>
        <a:bodyPr/>
        <a:lstStyle/>
        <a:p>
          <a:endParaRPr lang="en-US"/>
        </a:p>
      </dgm:t>
    </dgm:pt>
    <dgm:pt modelId="{FA03C3EB-97DE-4D3A-873A-2775DEB4C561}" type="sibTrans" cxnId="{AF62C59F-C9AB-4575-A5C9-0C85D4686674}">
      <dgm:prSet/>
      <dgm:spPr/>
      <dgm:t>
        <a:bodyPr/>
        <a:lstStyle/>
        <a:p>
          <a:endParaRPr lang="en-US"/>
        </a:p>
      </dgm:t>
    </dgm:pt>
    <dgm:pt modelId="{FD41BEA5-4598-4803-B3D4-E724E987CACC}">
      <dgm:prSet/>
      <dgm:spPr/>
      <dgm:t>
        <a:bodyPr/>
        <a:lstStyle/>
        <a:p>
          <a:r>
            <a:rPr lang="en-US" dirty="0"/>
            <a:t>Senior Leadership/Executives</a:t>
          </a:r>
        </a:p>
      </dgm:t>
    </dgm:pt>
    <dgm:pt modelId="{B23E819B-5FA2-45C5-8FE4-17AB0D221F30}" type="parTrans" cxnId="{276476E9-938F-4116-96B7-BACAC8E8526E}">
      <dgm:prSet/>
      <dgm:spPr/>
      <dgm:t>
        <a:bodyPr/>
        <a:lstStyle/>
        <a:p>
          <a:endParaRPr lang="en-US"/>
        </a:p>
      </dgm:t>
    </dgm:pt>
    <dgm:pt modelId="{7932AE51-4A74-4458-BB40-3DA7A739400A}" type="sibTrans" cxnId="{276476E9-938F-4116-96B7-BACAC8E8526E}">
      <dgm:prSet/>
      <dgm:spPr/>
      <dgm:t>
        <a:bodyPr/>
        <a:lstStyle/>
        <a:p>
          <a:endParaRPr lang="en-US"/>
        </a:p>
      </dgm:t>
    </dgm:pt>
    <dgm:pt modelId="{38731D6D-5C8D-443E-A8A3-65A9E3716F3E}">
      <dgm:prSet/>
      <dgm:spPr/>
      <dgm:t>
        <a:bodyPr/>
        <a:lstStyle/>
        <a:p>
          <a:r>
            <a:rPr lang="en-US" dirty="0"/>
            <a:t>Employees</a:t>
          </a:r>
        </a:p>
      </dgm:t>
    </dgm:pt>
    <dgm:pt modelId="{DF36BC72-E341-4A43-8E0F-050A19CA0110}" type="parTrans" cxnId="{2E9293FF-BA3E-4C12-82D7-A8A2E8EA30A0}">
      <dgm:prSet/>
      <dgm:spPr/>
      <dgm:t>
        <a:bodyPr/>
        <a:lstStyle/>
        <a:p>
          <a:endParaRPr lang="en-US"/>
        </a:p>
      </dgm:t>
    </dgm:pt>
    <dgm:pt modelId="{A3B5EDA5-CFC0-476C-B16C-1EA19363EB90}" type="sibTrans" cxnId="{2E9293FF-BA3E-4C12-82D7-A8A2E8EA30A0}">
      <dgm:prSet/>
      <dgm:spPr/>
      <dgm:t>
        <a:bodyPr/>
        <a:lstStyle/>
        <a:p>
          <a:endParaRPr lang="en-US"/>
        </a:p>
      </dgm:t>
    </dgm:pt>
    <dgm:pt modelId="{F38AD4C5-235E-4450-BFD9-70E9C2CE6F84}">
      <dgm:prSet/>
      <dgm:spPr/>
      <dgm:t>
        <a:bodyPr/>
        <a:lstStyle/>
        <a:p>
          <a:r>
            <a:rPr lang="en-US" dirty="0"/>
            <a:t>Finance/Compensation Teams</a:t>
          </a:r>
        </a:p>
      </dgm:t>
    </dgm:pt>
    <dgm:pt modelId="{7B210181-429E-4DFD-9A75-5E75432756A9}" type="parTrans" cxnId="{59067D15-73B1-48AB-8F95-7CBE19997F41}">
      <dgm:prSet/>
      <dgm:spPr/>
      <dgm:t>
        <a:bodyPr/>
        <a:lstStyle/>
        <a:p>
          <a:endParaRPr lang="en-US"/>
        </a:p>
      </dgm:t>
    </dgm:pt>
    <dgm:pt modelId="{5F8ECA51-A9D8-41DE-A532-81DAECCDD3D2}" type="sibTrans" cxnId="{59067D15-73B1-48AB-8F95-7CBE19997F41}">
      <dgm:prSet/>
      <dgm:spPr/>
      <dgm:t>
        <a:bodyPr/>
        <a:lstStyle/>
        <a:p>
          <a:endParaRPr lang="en-US"/>
        </a:p>
      </dgm:t>
    </dgm:pt>
    <dgm:pt modelId="{987097CA-294E-41CA-BFBC-490F90D9278F}" type="pres">
      <dgm:prSet presAssocID="{658CD5FA-649D-409A-AB13-5590FFB290F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0992602-F5C4-4B6C-8F4F-28827E9EF09F}" type="pres">
      <dgm:prSet presAssocID="{A866F0C3-EE89-4A00-9F86-DE76FA9C32F5}" presName="hierRoot1" presStyleCnt="0">
        <dgm:presLayoutVars>
          <dgm:hierBranch val="init"/>
        </dgm:presLayoutVars>
      </dgm:prSet>
      <dgm:spPr/>
    </dgm:pt>
    <dgm:pt modelId="{87EBD4FB-A134-460B-BAFF-9C7834FDD1EA}" type="pres">
      <dgm:prSet presAssocID="{A866F0C3-EE89-4A00-9F86-DE76FA9C32F5}" presName="rootComposite1" presStyleCnt="0"/>
      <dgm:spPr/>
    </dgm:pt>
    <dgm:pt modelId="{69D939CA-BB76-4C00-BABA-64D72F998FCA}" type="pres">
      <dgm:prSet presAssocID="{A866F0C3-EE89-4A00-9F86-DE76FA9C32F5}" presName="rootText1" presStyleLbl="alignAcc1" presStyleIdx="0" presStyleCnt="0" custScaleY="298821" custLinFactNeighborX="15492" custLinFactNeighborY="26896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6D8CAF5-97C7-4CD6-9053-A1DBC24F1FDE}" type="pres">
      <dgm:prSet presAssocID="{A866F0C3-EE89-4A00-9F86-DE76FA9C32F5}" presName="topArc1" presStyleLbl="parChTrans1D1" presStyleIdx="0" presStyleCnt="10"/>
      <dgm:spPr/>
    </dgm:pt>
    <dgm:pt modelId="{FA21D06C-70B7-43E0-A7B7-95F46D2A0F91}" type="pres">
      <dgm:prSet presAssocID="{A866F0C3-EE89-4A00-9F86-DE76FA9C32F5}" presName="bottomArc1" presStyleLbl="parChTrans1D1" presStyleIdx="1" presStyleCnt="10"/>
      <dgm:spPr/>
    </dgm:pt>
    <dgm:pt modelId="{662DCF51-4B7B-4B5F-BEEE-4B4F804C86F4}" type="pres">
      <dgm:prSet presAssocID="{A866F0C3-EE89-4A00-9F86-DE76FA9C32F5}" presName="topConnNode1" presStyleLbl="node1" presStyleIdx="0" presStyleCnt="0"/>
      <dgm:spPr/>
      <dgm:t>
        <a:bodyPr/>
        <a:lstStyle/>
        <a:p>
          <a:endParaRPr lang="en-IN"/>
        </a:p>
      </dgm:t>
    </dgm:pt>
    <dgm:pt modelId="{1E84F7A9-9C0F-4F8D-AAF3-B97AA8446A38}" type="pres">
      <dgm:prSet presAssocID="{A866F0C3-EE89-4A00-9F86-DE76FA9C32F5}" presName="hierChild2" presStyleCnt="0"/>
      <dgm:spPr/>
    </dgm:pt>
    <dgm:pt modelId="{7578953D-1448-46A4-B8CD-64C8F4FC4EC5}" type="pres">
      <dgm:prSet presAssocID="{A866F0C3-EE89-4A00-9F86-DE76FA9C32F5}" presName="hierChild3" presStyleCnt="0"/>
      <dgm:spPr/>
    </dgm:pt>
    <dgm:pt modelId="{1293B1C1-33FA-4A79-9D82-E1B10A59441C}" type="pres">
      <dgm:prSet presAssocID="{1D244653-2238-4EA4-82F4-89DE61AD31BC}" presName="hierRoot1" presStyleCnt="0">
        <dgm:presLayoutVars>
          <dgm:hierBranch val="init"/>
        </dgm:presLayoutVars>
      </dgm:prSet>
      <dgm:spPr/>
    </dgm:pt>
    <dgm:pt modelId="{861E8B52-5D3B-4D3D-B0C5-C475C50417DE}" type="pres">
      <dgm:prSet presAssocID="{1D244653-2238-4EA4-82F4-89DE61AD31BC}" presName="rootComposite1" presStyleCnt="0"/>
      <dgm:spPr/>
    </dgm:pt>
    <dgm:pt modelId="{26D46E18-71FA-47F9-B88A-BEBE117F2D88}" type="pres">
      <dgm:prSet presAssocID="{1D244653-2238-4EA4-82F4-89DE61AD31BC}" presName="rootText1" presStyleLbl="alignAcc1" presStyleIdx="0" presStyleCnt="0" custScaleY="320575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07DB411-037E-48B5-98B1-A0C452D3460C}" type="pres">
      <dgm:prSet presAssocID="{1D244653-2238-4EA4-82F4-89DE61AD31BC}" presName="topArc1" presStyleLbl="parChTrans1D1" presStyleIdx="2" presStyleCnt="10"/>
      <dgm:spPr/>
    </dgm:pt>
    <dgm:pt modelId="{675CEFD9-6CEF-4B98-87FF-6BAC4D1251F8}" type="pres">
      <dgm:prSet presAssocID="{1D244653-2238-4EA4-82F4-89DE61AD31BC}" presName="bottomArc1" presStyleLbl="parChTrans1D1" presStyleIdx="3" presStyleCnt="10"/>
      <dgm:spPr/>
    </dgm:pt>
    <dgm:pt modelId="{33EC9208-7AFD-480A-B3CD-0BE9AF3CA1F9}" type="pres">
      <dgm:prSet presAssocID="{1D244653-2238-4EA4-82F4-89DE61AD31BC}" presName="topConnNode1" presStyleLbl="node1" presStyleIdx="0" presStyleCnt="0"/>
      <dgm:spPr/>
      <dgm:t>
        <a:bodyPr/>
        <a:lstStyle/>
        <a:p>
          <a:endParaRPr lang="en-IN"/>
        </a:p>
      </dgm:t>
    </dgm:pt>
    <dgm:pt modelId="{1597F65B-9A24-42DE-9009-99F334EE431E}" type="pres">
      <dgm:prSet presAssocID="{1D244653-2238-4EA4-82F4-89DE61AD31BC}" presName="hierChild2" presStyleCnt="0"/>
      <dgm:spPr/>
    </dgm:pt>
    <dgm:pt modelId="{803426D9-80E6-43B3-A63B-9D7AEFB1C511}" type="pres">
      <dgm:prSet presAssocID="{1D244653-2238-4EA4-82F4-89DE61AD31BC}" presName="hierChild3" presStyleCnt="0"/>
      <dgm:spPr/>
    </dgm:pt>
    <dgm:pt modelId="{AD6CB453-A311-4866-9464-7D887B55287A}" type="pres">
      <dgm:prSet presAssocID="{FD41BEA5-4598-4803-B3D4-E724E987CACC}" presName="hierRoot1" presStyleCnt="0">
        <dgm:presLayoutVars>
          <dgm:hierBranch val="init"/>
        </dgm:presLayoutVars>
      </dgm:prSet>
      <dgm:spPr/>
    </dgm:pt>
    <dgm:pt modelId="{637E6D46-12E7-4B40-BB76-BC1B85F8B777}" type="pres">
      <dgm:prSet presAssocID="{FD41BEA5-4598-4803-B3D4-E724E987CACC}" presName="rootComposite1" presStyleCnt="0"/>
      <dgm:spPr/>
    </dgm:pt>
    <dgm:pt modelId="{7F04BE5C-D9EA-4475-BD0E-D2E1C9CD606A}" type="pres">
      <dgm:prSet presAssocID="{FD41BEA5-4598-4803-B3D4-E724E987CACC}" presName="rootText1" presStyleLbl="alignAcc1" presStyleIdx="0" presStyleCnt="0" custScaleY="33865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60761B83-482C-4CEC-A736-733C544BA45C}" type="pres">
      <dgm:prSet presAssocID="{FD41BEA5-4598-4803-B3D4-E724E987CACC}" presName="topArc1" presStyleLbl="parChTrans1D1" presStyleIdx="4" presStyleCnt="10"/>
      <dgm:spPr/>
    </dgm:pt>
    <dgm:pt modelId="{F78255DA-6634-4C34-B20B-3FB5ED66724C}" type="pres">
      <dgm:prSet presAssocID="{FD41BEA5-4598-4803-B3D4-E724E987CACC}" presName="bottomArc1" presStyleLbl="parChTrans1D1" presStyleIdx="5" presStyleCnt="10"/>
      <dgm:spPr/>
    </dgm:pt>
    <dgm:pt modelId="{6A4C057E-DFE2-4DE4-8597-ABED6FC55F04}" type="pres">
      <dgm:prSet presAssocID="{FD41BEA5-4598-4803-B3D4-E724E987CACC}" presName="topConnNode1" presStyleLbl="node1" presStyleIdx="0" presStyleCnt="0"/>
      <dgm:spPr/>
      <dgm:t>
        <a:bodyPr/>
        <a:lstStyle/>
        <a:p>
          <a:endParaRPr lang="en-IN"/>
        </a:p>
      </dgm:t>
    </dgm:pt>
    <dgm:pt modelId="{BA11B64B-3FCE-4A00-A005-A4AC5B3AD67A}" type="pres">
      <dgm:prSet presAssocID="{FD41BEA5-4598-4803-B3D4-E724E987CACC}" presName="hierChild2" presStyleCnt="0"/>
      <dgm:spPr/>
    </dgm:pt>
    <dgm:pt modelId="{6DA289B4-D8BC-420D-B92C-3CA7B32F4D52}" type="pres">
      <dgm:prSet presAssocID="{FD41BEA5-4598-4803-B3D4-E724E987CACC}" presName="hierChild3" presStyleCnt="0"/>
      <dgm:spPr/>
    </dgm:pt>
    <dgm:pt modelId="{C28EC3D1-D23D-4FD4-863B-B0302C1DA02B}" type="pres">
      <dgm:prSet presAssocID="{38731D6D-5C8D-443E-A8A3-65A9E3716F3E}" presName="hierRoot1" presStyleCnt="0">
        <dgm:presLayoutVars>
          <dgm:hierBranch val="init"/>
        </dgm:presLayoutVars>
      </dgm:prSet>
      <dgm:spPr/>
    </dgm:pt>
    <dgm:pt modelId="{EB3E4BD1-5ED4-429D-8315-AF41FF68E305}" type="pres">
      <dgm:prSet presAssocID="{38731D6D-5C8D-443E-A8A3-65A9E3716F3E}" presName="rootComposite1" presStyleCnt="0"/>
      <dgm:spPr/>
    </dgm:pt>
    <dgm:pt modelId="{A7C4DF5B-D146-415B-8CD3-3AD16BBBB526}" type="pres">
      <dgm:prSet presAssocID="{38731D6D-5C8D-443E-A8A3-65A9E3716F3E}" presName="rootText1" presStyleLbl="alignAcc1" presStyleIdx="0" presStyleCnt="0" custScaleY="307729" custLinFactNeighborY="5379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B3AD67B-BFB7-4AB6-B461-27D5524F81F9}" type="pres">
      <dgm:prSet presAssocID="{38731D6D-5C8D-443E-A8A3-65A9E3716F3E}" presName="topArc1" presStyleLbl="parChTrans1D1" presStyleIdx="6" presStyleCnt="10"/>
      <dgm:spPr/>
    </dgm:pt>
    <dgm:pt modelId="{F84F13FA-E40E-4A23-A74F-F131C1D8C814}" type="pres">
      <dgm:prSet presAssocID="{38731D6D-5C8D-443E-A8A3-65A9E3716F3E}" presName="bottomArc1" presStyleLbl="parChTrans1D1" presStyleIdx="7" presStyleCnt="10"/>
      <dgm:spPr/>
    </dgm:pt>
    <dgm:pt modelId="{2171F405-DFDA-4DCF-A260-CC9C14E94F28}" type="pres">
      <dgm:prSet presAssocID="{38731D6D-5C8D-443E-A8A3-65A9E3716F3E}" presName="topConnNode1" presStyleLbl="node1" presStyleIdx="0" presStyleCnt="0"/>
      <dgm:spPr/>
      <dgm:t>
        <a:bodyPr/>
        <a:lstStyle/>
        <a:p>
          <a:endParaRPr lang="en-IN"/>
        </a:p>
      </dgm:t>
    </dgm:pt>
    <dgm:pt modelId="{D47E1C84-FB55-4C91-8148-1DF79F046C10}" type="pres">
      <dgm:prSet presAssocID="{38731D6D-5C8D-443E-A8A3-65A9E3716F3E}" presName="hierChild2" presStyleCnt="0"/>
      <dgm:spPr/>
    </dgm:pt>
    <dgm:pt modelId="{78742A75-918D-44C4-9085-334BFA352017}" type="pres">
      <dgm:prSet presAssocID="{38731D6D-5C8D-443E-A8A3-65A9E3716F3E}" presName="hierChild3" presStyleCnt="0"/>
      <dgm:spPr/>
    </dgm:pt>
    <dgm:pt modelId="{684CD12B-DF4C-4852-9AC8-42EC541F03F0}" type="pres">
      <dgm:prSet presAssocID="{F38AD4C5-235E-4450-BFD9-70E9C2CE6F84}" presName="hierRoot1" presStyleCnt="0">
        <dgm:presLayoutVars>
          <dgm:hierBranch val="init"/>
        </dgm:presLayoutVars>
      </dgm:prSet>
      <dgm:spPr/>
    </dgm:pt>
    <dgm:pt modelId="{19D38777-86F6-486F-BFB9-A1E0586FCAF3}" type="pres">
      <dgm:prSet presAssocID="{F38AD4C5-235E-4450-BFD9-70E9C2CE6F84}" presName="rootComposite1" presStyleCnt="0"/>
      <dgm:spPr/>
    </dgm:pt>
    <dgm:pt modelId="{19157E07-8006-46CB-8EFF-A6D36D3D63DA}" type="pres">
      <dgm:prSet presAssocID="{F38AD4C5-235E-4450-BFD9-70E9C2CE6F84}" presName="rootText1" presStyleLbl="alignAcc1" presStyleIdx="0" presStyleCnt="0" custScaleY="308254" custLinFactNeighborX="-14631" custLinFactNeighborY="-2690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B6BC2580-7EE7-469E-AEF6-9451A2A50624}" type="pres">
      <dgm:prSet presAssocID="{F38AD4C5-235E-4450-BFD9-70E9C2CE6F84}" presName="topArc1" presStyleLbl="parChTrans1D1" presStyleIdx="8" presStyleCnt="10"/>
      <dgm:spPr/>
    </dgm:pt>
    <dgm:pt modelId="{7302EC5B-E954-48BB-BD98-42F9D70D3D6B}" type="pres">
      <dgm:prSet presAssocID="{F38AD4C5-235E-4450-BFD9-70E9C2CE6F84}" presName="bottomArc1" presStyleLbl="parChTrans1D1" presStyleIdx="9" presStyleCnt="10"/>
      <dgm:spPr/>
    </dgm:pt>
    <dgm:pt modelId="{7F00EBA9-B9C0-4207-A05C-73E95384D2DB}" type="pres">
      <dgm:prSet presAssocID="{F38AD4C5-235E-4450-BFD9-70E9C2CE6F84}" presName="topConnNode1" presStyleLbl="node1" presStyleIdx="0" presStyleCnt="0"/>
      <dgm:spPr/>
      <dgm:t>
        <a:bodyPr/>
        <a:lstStyle/>
        <a:p>
          <a:endParaRPr lang="en-IN"/>
        </a:p>
      </dgm:t>
    </dgm:pt>
    <dgm:pt modelId="{6A3C474C-6F42-40FD-9815-8C275C9CA5E1}" type="pres">
      <dgm:prSet presAssocID="{F38AD4C5-235E-4450-BFD9-70E9C2CE6F84}" presName="hierChild2" presStyleCnt="0"/>
      <dgm:spPr/>
    </dgm:pt>
    <dgm:pt modelId="{366ED0DB-A9FA-4917-A51D-45B90D3C24A9}" type="pres">
      <dgm:prSet presAssocID="{F38AD4C5-235E-4450-BFD9-70E9C2CE6F84}" presName="hierChild3" presStyleCnt="0"/>
      <dgm:spPr/>
    </dgm:pt>
  </dgm:ptLst>
  <dgm:cxnLst>
    <dgm:cxn modelId="{E06E948A-1F02-4869-98B8-FE4B83271E22}" type="presOf" srcId="{1D244653-2238-4EA4-82F4-89DE61AD31BC}" destId="{26D46E18-71FA-47F9-B88A-BEBE117F2D88}" srcOrd="0" destOrd="0" presId="urn:microsoft.com/office/officeart/2008/layout/HalfCircleOrganizationChart"/>
    <dgm:cxn modelId="{04C3CC0C-CC39-4DCC-B31A-9C514DA9E01C}" srcId="{658CD5FA-649D-409A-AB13-5590FFB290F1}" destId="{A866F0C3-EE89-4A00-9F86-DE76FA9C32F5}" srcOrd="0" destOrd="0" parTransId="{62BDF331-94DF-485C-BC5C-916C3905C7F2}" sibTransId="{C41F2E6E-50FC-41EC-AC54-A3C1CB5EB4A4}"/>
    <dgm:cxn modelId="{3D37B645-1283-4A45-BE28-8CBC7BD005C1}" type="presOf" srcId="{F38AD4C5-235E-4450-BFD9-70E9C2CE6F84}" destId="{7F00EBA9-B9C0-4207-A05C-73E95384D2DB}" srcOrd="1" destOrd="0" presId="urn:microsoft.com/office/officeart/2008/layout/HalfCircleOrganizationChart"/>
    <dgm:cxn modelId="{2E9293FF-BA3E-4C12-82D7-A8A2E8EA30A0}" srcId="{658CD5FA-649D-409A-AB13-5590FFB290F1}" destId="{38731D6D-5C8D-443E-A8A3-65A9E3716F3E}" srcOrd="3" destOrd="0" parTransId="{DF36BC72-E341-4A43-8E0F-050A19CA0110}" sibTransId="{A3B5EDA5-CFC0-476C-B16C-1EA19363EB90}"/>
    <dgm:cxn modelId="{09D7D9B2-8D79-4C9D-8686-1EFA269668F1}" type="presOf" srcId="{A866F0C3-EE89-4A00-9F86-DE76FA9C32F5}" destId="{662DCF51-4B7B-4B5F-BEEE-4B4F804C86F4}" srcOrd="1" destOrd="0" presId="urn:microsoft.com/office/officeart/2008/layout/HalfCircleOrganizationChart"/>
    <dgm:cxn modelId="{9238F48D-7145-497D-BD17-DBA6A8C50D56}" type="presOf" srcId="{38731D6D-5C8D-443E-A8A3-65A9E3716F3E}" destId="{A7C4DF5B-D146-415B-8CD3-3AD16BBBB526}" srcOrd="0" destOrd="0" presId="urn:microsoft.com/office/officeart/2008/layout/HalfCircleOrganizationChart"/>
    <dgm:cxn modelId="{A243FAD1-75B3-4ADE-BA35-F5FBD658FCFC}" type="presOf" srcId="{38731D6D-5C8D-443E-A8A3-65A9E3716F3E}" destId="{2171F405-DFDA-4DCF-A260-CC9C14E94F28}" srcOrd="1" destOrd="0" presId="urn:microsoft.com/office/officeart/2008/layout/HalfCircleOrganizationChart"/>
    <dgm:cxn modelId="{A1640A7B-DD5A-41EB-89BD-149B4DA76B5B}" type="presOf" srcId="{A866F0C3-EE89-4A00-9F86-DE76FA9C32F5}" destId="{69D939CA-BB76-4C00-BABA-64D72F998FCA}" srcOrd="0" destOrd="0" presId="urn:microsoft.com/office/officeart/2008/layout/HalfCircleOrganizationChart"/>
    <dgm:cxn modelId="{007BD562-A962-4556-8ABF-1D418331251E}" type="presOf" srcId="{FD41BEA5-4598-4803-B3D4-E724E987CACC}" destId="{6A4C057E-DFE2-4DE4-8597-ABED6FC55F04}" srcOrd="1" destOrd="0" presId="urn:microsoft.com/office/officeart/2008/layout/HalfCircleOrganizationChart"/>
    <dgm:cxn modelId="{AF62C59F-C9AB-4575-A5C9-0C85D4686674}" srcId="{658CD5FA-649D-409A-AB13-5590FFB290F1}" destId="{1D244653-2238-4EA4-82F4-89DE61AD31BC}" srcOrd="1" destOrd="0" parTransId="{5153D895-3A1D-4D89-8A6C-394F2E5AFB08}" sibTransId="{FA03C3EB-97DE-4D3A-873A-2775DEB4C561}"/>
    <dgm:cxn modelId="{9409CBB0-BE19-4170-8EE6-71F644478741}" type="presOf" srcId="{F38AD4C5-235E-4450-BFD9-70E9C2CE6F84}" destId="{19157E07-8006-46CB-8EFF-A6D36D3D63DA}" srcOrd="0" destOrd="0" presId="urn:microsoft.com/office/officeart/2008/layout/HalfCircleOrganizationChart"/>
    <dgm:cxn modelId="{276476E9-938F-4116-96B7-BACAC8E8526E}" srcId="{658CD5FA-649D-409A-AB13-5590FFB290F1}" destId="{FD41BEA5-4598-4803-B3D4-E724E987CACC}" srcOrd="2" destOrd="0" parTransId="{B23E819B-5FA2-45C5-8FE4-17AB0D221F30}" sibTransId="{7932AE51-4A74-4458-BB40-3DA7A739400A}"/>
    <dgm:cxn modelId="{C8478B14-29F4-4B12-B11F-BCD1E4FDC290}" type="presOf" srcId="{FD41BEA5-4598-4803-B3D4-E724E987CACC}" destId="{7F04BE5C-D9EA-4475-BD0E-D2E1C9CD606A}" srcOrd="0" destOrd="0" presId="urn:microsoft.com/office/officeart/2008/layout/HalfCircleOrganizationChart"/>
    <dgm:cxn modelId="{1E71C750-5922-4AF1-9D03-2360D2BE178C}" type="presOf" srcId="{1D244653-2238-4EA4-82F4-89DE61AD31BC}" destId="{33EC9208-7AFD-480A-B3CD-0BE9AF3CA1F9}" srcOrd="1" destOrd="0" presId="urn:microsoft.com/office/officeart/2008/layout/HalfCircleOrganizationChart"/>
    <dgm:cxn modelId="{818D6948-6A46-4590-ABF2-567E3366F7A2}" type="presOf" srcId="{658CD5FA-649D-409A-AB13-5590FFB290F1}" destId="{987097CA-294E-41CA-BFBC-490F90D9278F}" srcOrd="0" destOrd="0" presId="urn:microsoft.com/office/officeart/2008/layout/HalfCircleOrganizationChart"/>
    <dgm:cxn modelId="{59067D15-73B1-48AB-8F95-7CBE19997F41}" srcId="{658CD5FA-649D-409A-AB13-5590FFB290F1}" destId="{F38AD4C5-235E-4450-BFD9-70E9C2CE6F84}" srcOrd="4" destOrd="0" parTransId="{7B210181-429E-4DFD-9A75-5E75432756A9}" sibTransId="{5F8ECA51-A9D8-41DE-A532-81DAECCDD3D2}"/>
    <dgm:cxn modelId="{79CB4E03-5EF4-4E78-A012-26E52378D7ED}" type="presParOf" srcId="{987097CA-294E-41CA-BFBC-490F90D9278F}" destId="{50992602-F5C4-4B6C-8F4F-28827E9EF09F}" srcOrd="0" destOrd="0" presId="urn:microsoft.com/office/officeart/2008/layout/HalfCircleOrganizationChart"/>
    <dgm:cxn modelId="{EF518196-BEE5-405E-81E5-84941C2F6553}" type="presParOf" srcId="{50992602-F5C4-4B6C-8F4F-28827E9EF09F}" destId="{87EBD4FB-A134-460B-BAFF-9C7834FDD1EA}" srcOrd="0" destOrd="0" presId="urn:microsoft.com/office/officeart/2008/layout/HalfCircleOrganizationChart"/>
    <dgm:cxn modelId="{B2FF8EA0-91AC-4285-ADCD-C9D1905DA5E9}" type="presParOf" srcId="{87EBD4FB-A134-460B-BAFF-9C7834FDD1EA}" destId="{69D939CA-BB76-4C00-BABA-64D72F998FCA}" srcOrd="0" destOrd="0" presId="urn:microsoft.com/office/officeart/2008/layout/HalfCircleOrganizationChart"/>
    <dgm:cxn modelId="{BA367E53-1283-4711-83DB-4A5B1BE6C626}" type="presParOf" srcId="{87EBD4FB-A134-460B-BAFF-9C7834FDD1EA}" destId="{16D8CAF5-97C7-4CD6-9053-A1DBC24F1FDE}" srcOrd="1" destOrd="0" presId="urn:microsoft.com/office/officeart/2008/layout/HalfCircleOrganizationChart"/>
    <dgm:cxn modelId="{5B8D0AF6-CC0D-44FB-95DE-5C4A68F66A53}" type="presParOf" srcId="{87EBD4FB-A134-460B-BAFF-9C7834FDD1EA}" destId="{FA21D06C-70B7-43E0-A7B7-95F46D2A0F91}" srcOrd="2" destOrd="0" presId="urn:microsoft.com/office/officeart/2008/layout/HalfCircleOrganizationChart"/>
    <dgm:cxn modelId="{B1C0F090-2384-471A-BA4E-38B3C51A9351}" type="presParOf" srcId="{87EBD4FB-A134-460B-BAFF-9C7834FDD1EA}" destId="{662DCF51-4B7B-4B5F-BEEE-4B4F804C86F4}" srcOrd="3" destOrd="0" presId="urn:microsoft.com/office/officeart/2008/layout/HalfCircleOrganizationChart"/>
    <dgm:cxn modelId="{18885B65-E541-4DC3-A2C3-9244933125AD}" type="presParOf" srcId="{50992602-F5C4-4B6C-8F4F-28827E9EF09F}" destId="{1E84F7A9-9C0F-4F8D-AAF3-B97AA8446A38}" srcOrd="1" destOrd="0" presId="urn:microsoft.com/office/officeart/2008/layout/HalfCircleOrganizationChart"/>
    <dgm:cxn modelId="{184DA01F-6060-4C26-A6EE-9D295459DDEC}" type="presParOf" srcId="{50992602-F5C4-4B6C-8F4F-28827E9EF09F}" destId="{7578953D-1448-46A4-B8CD-64C8F4FC4EC5}" srcOrd="2" destOrd="0" presId="urn:microsoft.com/office/officeart/2008/layout/HalfCircleOrganizationChart"/>
    <dgm:cxn modelId="{CF42AA09-8BE2-4277-9C0B-1AA04BD80C7B}" type="presParOf" srcId="{987097CA-294E-41CA-BFBC-490F90D9278F}" destId="{1293B1C1-33FA-4A79-9D82-E1B10A59441C}" srcOrd="1" destOrd="0" presId="urn:microsoft.com/office/officeart/2008/layout/HalfCircleOrganizationChart"/>
    <dgm:cxn modelId="{993B12CC-A70C-4ADA-9C01-FCE5B0592D7A}" type="presParOf" srcId="{1293B1C1-33FA-4A79-9D82-E1B10A59441C}" destId="{861E8B52-5D3B-4D3D-B0C5-C475C50417DE}" srcOrd="0" destOrd="0" presId="urn:microsoft.com/office/officeart/2008/layout/HalfCircleOrganizationChart"/>
    <dgm:cxn modelId="{8743C403-6311-4191-BCE5-6C1A32EA9F21}" type="presParOf" srcId="{861E8B52-5D3B-4D3D-B0C5-C475C50417DE}" destId="{26D46E18-71FA-47F9-B88A-BEBE117F2D88}" srcOrd="0" destOrd="0" presId="urn:microsoft.com/office/officeart/2008/layout/HalfCircleOrganizationChart"/>
    <dgm:cxn modelId="{F1A3A964-0164-4ECE-AC8D-238A988233C0}" type="presParOf" srcId="{861E8B52-5D3B-4D3D-B0C5-C475C50417DE}" destId="{B07DB411-037E-48B5-98B1-A0C452D3460C}" srcOrd="1" destOrd="0" presId="urn:microsoft.com/office/officeart/2008/layout/HalfCircleOrganizationChart"/>
    <dgm:cxn modelId="{49AC99AC-641D-49EF-A748-B055EC467125}" type="presParOf" srcId="{861E8B52-5D3B-4D3D-B0C5-C475C50417DE}" destId="{675CEFD9-6CEF-4B98-87FF-6BAC4D1251F8}" srcOrd="2" destOrd="0" presId="urn:microsoft.com/office/officeart/2008/layout/HalfCircleOrganizationChart"/>
    <dgm:cxn modelId="{05B7999C-D516-4C81-9BB0-26278E8CE4A7}" type="presParOf" srcId="{861E8B52-5D3B-4D3D-B0C5-C475C50417DE}" destId="{33EC9208-7AFD-480A-B3CD-0BE9AF3CA1F9}" srcOrd="3" destOrd="0" presId="urn:microsoft.com/office/officeart/2008/layout/HalfCircleOrganizationChart"/>
    <dgm:cxn modelId="{6CD14372-9D25-4E70-9555-BD85F8958219}" type="presParOf" srcId="{1293B1C1-33FA-4A79-9D82-E1B10A59441C}" destId="{1597F65B-9A24-42DE-9009-99F334EE431E}" srcOrd="1" destOrd="0" presId="urn:microsoft.com/office/officeart/2008/layout/HalfCircleOrganizationChart"/>
    <dgm:cxn modelId="{7682FA16-BED6-4100-A032-A53BEB5837F6}" type="presParOf" srcId="{1293B1C1-33FA-4A79-9D82-E1B10A59441C}" destId="{803426D9-80E6-43B3-A63B-9D7AEFB1C511}" srcOrd="2" destOrd="0" presId="urn:microsoft.com/office/officeart/2008/layout/HalfCircleOrganizationChart"/>
    <dgm:cxn modelId="{A88CEC5D-BF50-4DCF-A10A-DCFF4A0B9B43}" type="presParOf" srcId="{987097CA-294E-41CA-BFBC-490F90D9278F}" destId="{AD6CB453-A311-4866-9464-7D887B55287A}" srcOrd="2" destOrd="0" presId="urn:microsoft.com/office/officeart/2008/layout/HalfCircleOrganizationChart"/>
    <dgm:cxn modelId="{B75DC6A1-0BE2-4BF4-9CE1-409C2914DE2A}" type="presParOf" srcId="{AD6CB453-A311-4866-9464-7D887B55287A}" destId="{637E6D46-12E7-4B40-BB76-BC1B85F8B777}" srcOrd="0" destOrd="0" presId="urn:microsoft.com/office/officeart/2008/layout/HalfCircleOrganizationChart"/>
    <dgm:cxn modelId="{C0EF33F6-AF4E-4006-B7CC-D09B473F567D}" type="presParOf" srcId="{637E6D46-12E7-4B40-BB76-BC1B85F8B777}" destId="{7F04BE5C-D9EA-4475-BD0E-D2E1C9CD606A}" srcOrd="0" destOrd="0" presId="urn:microsoft.com/office/officeart/2008/layout/HalfCircleOrganizationChart"/>
    <dgm:cxn modelId="{B886E4C1-5E57-4D74-84C1-DE7FCA922B4D}" type="presParOf" srcId="{637E6D46-12E7-4B40-BB76-BC1B85F8B777}" destId="{60761B83-482C-4CEC-A736-733C544BA45C}" srcOrd="1" destOrd="0" presId="urn:microsoft.com/office/officeart/2008/layout/HalfCircleOrganizationChart"/>
    <dgm:cxn modelId="{9E492D53-EB19-4E85-B59F-3C3BB1C46150}" type="presParOf" srcId="{637E6D46-12E7-4B40-BB76-BC1B85F8B777}" destId="{F78255DA-6634-4C34-B20B-3FB5ED66724C}" srcOrd="2" destOrd="0" presId="urn:microsoft.com/office/officeart/2008/layout/HalfCircleOrganizationChart"/>
    <dgm:cxn modelId="{9602E45D-0B31-46B2-A3D3-3CDE52A529E8}" type="presParOf" srcId="{637E6D46-12E7-4B40-BB76-BC1B85F8B777}" destId="{6A4C057E-DFE2-4DE4-8597-ABED6FC55F04}" srcOrd="3" destOrd="0" presId="urn:microsoft.com/office/officeart/2008/layout/HalfCircleOrganizationChart"/>
    <dgm:cxn modelId="{20E83BDC-59B8-4184-A36A-7AEBA5491EDD}" type="presParOf" srcId="{AD6CB453-A311-4866-9464-7D887B55287A}" destId="{BA11B64B-3FCE-4A00-A005-A4AC5B3AD67A}" srcOrd="1" destOrd="0" presId="urn:microsoft.com/office/officeart/2008/layout/HalfCircleOrganizationChart"/>
    <dgm:cxn modelId="{ED0BA10F-DC21-4F18-A817-F8354ACE539D}" type="presParOf" srcId="{AD6CB453-A311-4866-9464-7D887B55287A}" destId="{6DA289B4-D8BC-420D-B92C-3CA7B32F4D52}" srcOrd="2" destOrd="0" presId="urn:microsoft.com/office/officeart/2008/layout/HalfCircleOrganizationChart"/>
    <dgm:cxn modelId="{CEF2141F-C8F0-44FA-858B-E6360CFA945C}" type="presParOf" srcId="{987097CA-294E-41CA-BFBC-490F90D9278F}" destId="{C28EC3D1-D23D-4FD4-863B-B0302C1DA02B}" srcOrd="3" destOrd="0" presId="urn:microsoft.com/office/officeart/2008/layout/HalfCircleOrganizationChart"/>
    <dgm:cxn modelId="{9BCDC375-745F-419E-881F-C417E08B5C2C}" type="presParOf" srcId="{C28EC3D1-D23D-4FD4-863B-B0302C1DA02B}" destId="{EB3E4BD1-5ED4-429D-8315-AF41FF68E305}" srcOrd="0" destOrd="0" presId="urn:microsoft.com/office/officeart/2008/layout/HalfCircleOrganizationChart"/>
    <dgm:cxn modelId="{95D5BA88-8984-4E80-8BE8-6417656C6316}" type="presParOf" srcId="{EB3E4BD1-5ED4-429D-8315-AF41FF68E305}" destId="{A7C4DF5B-D146-415B-8CD3-3AD16BBBB526}" srcOrd="0" destOrd="0" presId="urn:microsoft.com/office/officeart/2008/layout/HalfCircleOrganizationChart"/>
    <dgm:cxn modelId="{5F8D3771-457E-43AF-917D-50CC08CFD701}" type="presParOf" srcId="{EB3E4BD1-5ED4-429D-8315-AF41FF68E305}" destId="{1B3AD67B-BFB7-4AB6-B461-27D5524F81F9}" srcOrd="1" destOrd="0" presId="urn:microsoft.com/office/officeart/2008/layout/HalfCircleOrganizationChart"/>
    <dgm:cxn modelId="{B76FF783-2843-4EF9-A2B8-F0815C89BCB7}" type="presParOf" srcId="{EB3E4BD1-5ED4-429D-8315-AF41FF68E305}" destId="{F84F13FA-E40E-4A23-A74F-F131C1D8C814}" srcOrd="2" destOrd="0" presId="urn:microsoft.com/office/officeart/2008/layout/HalfCircleOrganizationChart"/>
    <dgm:cxn modelId="{7F9D3CE7-E765-4238-8E68-96B5BD6C758E}" type="presParOf" srcId="{EB3E4BD1-5ED4-429D-8315-AF41FF68E305}" destId="{2171F405-DFDA-4DCF-A260-CC9C14E94F28}" srcOrd="3" destOrd="0" presId="urn:microsoft.com/office/officeart/2008/layout/HalfCircleOrganizationChart"/>
    <dgm:cxn modelId="{E45AAB2E-9027-4479-A28D-EFD51B3AF69B}" type="presParOf" srcId="{C28EC3D1-D23D-4FD4-863B-B0302C1DA02B}" destId="{D47E1C84-FB55-4C91-8148-1DF79F046C10}" srcOrd="1" destOrd="0" presId="urn:microsoft.com/office/officeart/2008/layout/HalfCircleOrganizationChart"/>
    <dgm:cxn modelId="{56B4CFE4-B732-4F93-938C-6AF4BB025056}" type="presParOf" srcId="{C28EC3D1-D23D-4FD4-863B-B0302C1DA02B}" destId="{78742A75-918D-44C4-9085-334BFA352017}" srcOrd="2" destOrd="0" presId="urn:microsoft.com/office/officeart/2008/layout/HalfCircleOrganizationChart"/>
    <dgm:cxn modelId="{9BB6C8FB-4C24-41FB-8B47-8F7BF2D308EF}" type="presParOf" srcId="{987097CA-294E-41CA-BFBC-490F90D9278F}" destId="{684CD12B-DF4C-4852-9AC8-42EC541F03F0}" srcOrd="4" destOrd="0" presId="urn:microsoft.com/office/officeart/2008/layout/HalfCircleOrganizationChart"/>
    <dgm:cxn modelId="{473BC2DB-33F1-4206-8564-1475441A90AE}" type="presParOf" srcId="{684CD12B-DF4C-4852-9AC8-42EC541F03F0}" destId="{19D38777-86F6-486F-BFB9-A1E0586FCAF3}" srcOrd="0" destOrd="0" presId="urn:microsoft.com/office/officeart/2008/layout/HalfCircleOrganizationChart"/>
    <dgm:cxn modelId="{6F501670-0FF0-421A-8CDF-C55D5B6497F0}" type="presParOf" srcId="{19D38777-86F6-486F-BFB9-A1E0586FCAF3}" destId="{19157E07-8006-46CB-8EFF-A6D36D3D63DA}" srcOrd="0" destOrd="0" presId="urn:microsoft.com/office/officeart/2008/layout/HalfCircleOrganizationChart"/>
    <dgm:cxn modelId="{34E6CDFB-CEFF-434A-83B8-6A1AAE123401}" type="presParOf" srcId="{19D38777-86F6-486F-BFB9-A1E0586FCAF3}" destId="{B6BC2580-7EE7-469E-AEF6-9451A2A50624}" srcOrd="1" destOrd="0" presId="urn:microsoft.com/office/officeart/2008/layout/HalfCircleOrganizationChart"/>
    <dgm:cxn modelId="{560E6322-25F0-4887-994E-31AA55042A79}" type="presParOf" srcId="{19D38777-86F6-486F-BFB9-A1E0586FCAF3}" destId="{7302EC5B-E954-48BB-BD98-42F9D70D3D6B}" srcOrd="2" destOrd="0" presId="urn:microsoft.com/office/officeart/2008/layout/HalfCircleOrganizationChart"/>
    <dgm:cxn modelId="{DE873E85-0F76-4E1E-B66B-09E5ECC02302}" type="presParOf" srcId="{19D38777-86F6-486F-BFB9-A1E0586FCAF3}" destId="{7F00EBA9-B9C0-4207-A05C-73E95384D2DB}" srcOrd="3" destOrd="0" presId="urn:microsoft.com/office/officeart/2008/layout/HalfCircleOrganizationChart"/>
    <dgm:cxn modelId="{E87410E0-C83F-4151-9EB5-391D321C336D}" type="presParOf" srcId="{684CD12B-DF4C-4852-9AC8-42EC541F03F0}" destId="{6A3C474C-6F42-40FD-9815-8C275C9CA5E1}" srcOrd="1" destOrd="0" presId="urn:microsoft.com/office/officeart/2008/layout/HalfCircleOrganizationChart"/>
    <dgm:cxn modelId="{3C0419B1-639A-4049-8351-0301DDC718FE}" type="presParOf" srcId="{684CD12B-DF4C-4852-9AC8-42EC541F03F0}" destId="{366ED0DB-A9FA-4917-A51D-45B90D3C24A9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8CAF5-97C7-4CD6-9053-A1DBC24F1FDE}">
      <dsp:nvSpPr>
        <dsp:cNvPr id="0" name=""/>
        <dsp:cNvSpPr/>
      </dsp:nvSpPr>
      <dsp:spPr>
        <a:xfrm>
          <a:off x="606668" y="966388"/>
          <a:ext cx="748199" cy="2235776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1D06C-70B7-43E0-A7B7-95F46D2A0F91}">
      <dsp:nvSpPr>
        <dsp:cNvPr id="0" name=""/>
        <dsp:cNvSpPr/>
      </dsp:nvSpPr>
      <dsp:spPr>
        <a:xfrm>
          <a:off x="606668" y="966388"/>
          <a:ext cx="748199" cy="2235776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939CA-BB76-4C00-BABA-64D72F998FCA}">
      <dsp:nvSpPr>
        <dsp:cNvPr id="0" name=""/>
        <dsp:cNvSpPr/>
      </dsp:nvSpPr>
      <dsp:spPr>
        <a:xfrm>
          <a:off x="232568" y="1368827"/>
          <a:ext cx="1496398" cy="1430896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Human Resources (HR) Department  </a:t>
          </a:r>
        </a:p>
      </dsp:txBody>
      <dsp:txXfrm>
        <a:off x="232568" y="1368827"/>
        <a:ext cx="1496398" cy="1430896"/>
      </dsp:txXfrm>
    </dsp:sp>
    <dsp:sp modelId="{B07DB411-037E-48B5-98B1-A0C452D3460C}">
      <dsp:nvSpPr>
        <dsp:cNvPr id="0" name=""/>
        <dsp:cNvSpPr/>
      </dsp:nvSpPr>
      <dsp:spPr>
        <a:xfrm>
          <a:off x="2185488" y="837597"/>
          <a:ext cx="748199" cy="2398539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CEFD9-6CEF-4B98-87FF-6BAC4D1251F8}">
      <dsp:nvSpPr>
        <dsp:cNvPr id="0" name=""/>
        <dsp:cNvSpPr/>
      </dsp:nvSpPr>
      <dsp:spPr>
        <a:xfrm>
          <a:off x="2185488" y="837597"/>
          <a:ext cx="748199" cy="2398539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46E18-71FA-47F9-B88A-BEBE117F2D88}">
      <dsp:nvSpPr>
        <dsp:cNvPr id="0" name=""/>
        <dsp:cNvSpPr/>
      </dsp:nvSpPr>
      <dsp:spPr>
        <a:xfrm>
          <a:off x="1811389" y="1269334"/>
          <a:ext cx="1496398" cy="1535065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Department Managers (Sales &amp; Production)</a:t>
          </a:r>
        </a:p>
      </dsp:txBody>
      <dsp:txXfrm>
        <a:off x="1811389" y="1269334"/>
        <a:ext cx="1496398" cy="1535065"/>
      </dsp:txXfrm>
    </dsp:sp>
    <dsp:sp modelId="{60761B83-482C-4CEC-A736-733C544BA45C}">
      <dsp:nvSpPr>
        <dsp:cNvPr id="0" name=""/>
        <dsp:cNvSpPr/>
      </dsp:nvSpPr>
      <dsp:spPr>
        <a:xfrm>
          <a:off x="3996130" y="837597"/>
          <a:ext cx="748199" cy="2533799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8255DA-6634-4C34-B20B-3FB5ED66724C}">
      <dsp:nvSpPr>
        <dsp:cNvPr id="0" name=""/>
        <dsp:cNvSpPr/>
      </dsp:nvSpPr>
      <dsp:spPr>
        <a:xfrm>
          <a:off x="3996130" y="837597"/>
          <a:ext cx="748199" cy="2533799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04BE5C-D9EA-4475-BD0E-D2E1C9CD606A}">
      <dsp:nvSpPr>
        <dsp:cNvPr id="0" name=""/>
        <dsp:cNvSpPr/>
      </dsp:nvSpPr>
      <dsp:spPr>
        <a:xfrm>
          <a:off x="3622031" y="1293681"/>
          <a:ext cx="1496398" cy="1621631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Senior Leadership/Executives</a:t>
          </a:r>
        </a:p>
      </dsp:txBody>
      <dsp:txXfrm>
        <a:off x="3622031" y="1293681"/>
        <a:ext cx="1496398" cy="1621631"/>
      </dsp:txXfrm>
    </dsp:sp>
    <dsp:sp modelId="{1B3AD67B-BFB7-4AB6-B461-27D5524F81F9}">
      <dsp:nvSpPr>
        <dsp:cNvPr id="0" name=""/>
        <dsp:cNvSpPr/>
      </dsp:nvSpPr>
      <dsp:spPr>
        <a:xfrm>
          <a:off x="5806773" y="863354"/>
          <a:ext cx="748199" cy="2302426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4F13FA-E40E-4A23-A74F-F131C1D8C814}">
      <dsp:nvSpPr>
        <dsp:cNvPr id="0" name=""/>
        <dsp:cNvSpPr/>
      </dsp:nvSpPr>
      <dsp:spPr>
        <a:xfrm>
          <a:off x="5806773" y="863354"/>
          <a:ext cx="748199" cy="2302426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C4DF5B-D146-415B-8CD3-3AD16BBBB526}">
      <dsp:nvSpPr>
        <dsp:cNvPr id="0" name=""/>
        <dsp:cNvSpPr/>
      </dsp:nvSpPr>
      <dsp:spPr>
        <a:xfrm>
          <a:off x="5432673" y="1277791"/>
          <a:ext cx="1496398" cy="1473552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Employees</a:t>
          </a:r>
        </a:p>
      </dsp:txBody>
      <dsp:txXfrm>
        <a:off x="5432673" y="1277791"/>
        <a:ext cx="1496398" cy="1473552"/>
      </dsp:txXfrm>
    </dsp:sp>
    <dsp:sp modelId="{B6BC2580-7EE7-469E-AEF6-9451A2A50624}">
      <dsp:nvSpPr>
        <dsp:cNvPr id="0" name=""/>
        <dsp:cNvSpPr/>
      </dsp:nvSpPr>
      <dsp:spPr>
        <a:xfrm>
          <a:off x="7398477" y="824716"/>
          <a:ext cx="748199" cy="2306354"/>
        </a:xfrm>
        <a:prstGeom prst="arc">
          <a:avLst>
            <a:gd name="adj1" fmla="val 13200000"/>
            <a:gd name="adj2" fmla="val 192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2EC5B-E954-48BB-BD98-42F9D70D3D6B}">
      <dsp:nvSpPr>
        <dsp:cNvPr id="0" name=""/>
        <dsp:cNvSpPr/>
      </dsp:nvSpPr>
      <dsp:spPr>
        <a:xfrm>
          <a:off x="7398477" y="824716"/>
          <a:ext cx="748199" cy="2306354"/>
        </a:xfrm>
        <a:prstGeom prst="arc">
          <a:avLst>
            <a:gd name="adj1" fmla="val 2400000"/>
            <a:gd name="adj2" fmla="val 8400000"/>
          </a:avLst>
        </a:prstGeom>
        <a:noFill/>
        <a:ln w="1270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157E07-8006-46CB-8EFF-A6D36D3D63DA}">
      <dsp:nvSpPr>
        <dsp:cNvPr id="0" name=""/>
        <dsp:cNvSpPr/>
      </dsp:nvSpPr>
      <dsp:spPr>
        <a:xfrm>
          <a:off x="7024377" y="1239860"/>
          <a:ext cx="1496398" cy="1476066"/>
        </a:xfrm>
        <a:prstGeom prst="rect">
          <a:avLst/>
        </a:prstGeom>
        <a:noFill/>
        <a:ln w="12700" cap="rnd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Finance/Compensation Teams</a:t>
          </a:r>
        </a:p>
      </dsp:txBody>
      <dsp:txXfrm>
        <a:off x="7024377" y="1239860"/>
        <a:ext cx="1496398" cy="1476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48CF63-4909-4556-9E24-7A2F9A3A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763" y="549229"/>
            <a:ext cx="7766936" cy="1646302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Employee Performance Analysis Using Excel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6C0DC77-6FCD-4E97-8B20-7DFFCCC886B8}"/>
              </a:ext>
            </a:extLst>
          </p:cNvPr>
          <p:cNvSpPr txBox="1"/>
          <p:nvPr/>
        </p:nvSpPr>
        <p:spPr>
          <a:xfrm>
            <a:off x="873149" y="3387796"/>
            <a:ext cx="123148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PRESENTED BY</a:t>
            </a:r>
            <a:r>
              <a:rPr lang="en-US" sz="2800" dirty="0" smtClean="0"/>
              <a:t>: KARTHIK RAJA I.M</a:t>
            </a:r>
            <a:endParaRPr lang="en-US" sz="2800" dirty="0"/>
          </a:p>
          <a:p>
            <a:r>
              <a:rPr lang="en-US" sz="2800" dirty="0"/>
              <a:t>REGISTER </a:t>
            </a:r>
            <a:r>
              <a:rPr lang="en-US" sz="2800" dirty="0" smtClean="0"/>
              <a:t>NO :  312204484</a:t>
            </a:r>
            <a:endParaRPr lang="en-US" sz="2800" dirty="0"/>
          </a:p>
          <a:p>
            <a:r>
              <a:rPr lang="en-US" sz="2800" dirty="0"/>
              <a:t>DEPARTMENT</a:t>
            </a:r>
            <a:r>
              <a:rPr lang="en-US" sz="2800" dirty="0" smtClean="0"/>
              <a:t>:    COMMERCE</a:t>
            </a:r>
            <a:endParaRPr lang="en-US" sz="2800" dirty="0"/>
          </a:p>
          <a:p>
            <a:r>
              <a:rPr lang="en-US" sz="2800" dirty="0"/>
              <a:t>COLLEGE</a:t>
            </a:r>
            <a:r>
              <a:rPr lang="en-US" sz="2800" dirty="0" smtClean="0"/>
              <a:t>:        K C S KASI NADAR COLLEGE OF ARTS AND SCIENCE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72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6971A61-1921-4D79-8305-570547918C79}"/>
              </a:ext>
            </a:extLst>
          </p:cNvPr>
          <p:cNvSpPr txBox="1"/>
          <p:nvPr/>
        </p:nvSpPr>
        <p:spPr>
          <a:xfrm>
            <a:off x="583095" y="598509"/>
            <a:ext cx="6944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4909390"/>
              </p:ext>
            </p:extLst>
          </p:nvPr>
        </p:nvGraphicFramePr>
        <p:xfrm>
          <a:off x="1300767" y="2099256"/>
          <a:ext cx="6709892" cy="3477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463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E153F82-799B-4002-ABF4-BE71AAF75CE4}"/>
              </a:ext>
            </a:extLst>
          </p:cNvPr>
          <p:cNvSpPr txBox="1"/>
          <p:nvPr/>
        </p:nvSpPr>
        <p:spPr>
          <a:xfrm>
            <a:off x="596348" y="437321"/>
            <a:ext cx="5658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8F81060-0014-4B65-9A40-3816E13FC2E4}"/>
              </a:ext>
            </a:extLst>
          </p:cNvPr>
          <p:cNvSpPr txBox="1"/>
          <p:nvPr/>
        </p:nvSpPr>
        <p:spPr>
          <a:xfrm>
            <a:off x="596348" y="1711698"/>
            <a:ext cx="98728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project focuses on improving employee performance and aligning compensation through data analysis and strategic interventions. Using Excel as a primary tool provides an accessible, cost-effective, and flexible solution for analyzing employee performance, Pay Zones, and departmental efficiency.</a:t>
            </a:r>
          </a:p>
          <a:p>
            <a:endParaRPr lang="en-US" sz="2000" dirty="0"/>
          </a:p>
          <a:p>
            <a:r>
              <a:rPr lang="en-US" sz="2000" dirty="0"/>
              <a:t> By identifying performance gaps, creating targeted improvement plans, and adjusting compensation strategies, the company can: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Boost overall productivity.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Increase employee satisfaction and retention.-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 Ensure fair and equitable compensation across Pay Zones.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r>
              <a:rPr lang="en-US" sz="2000" dirty="0"/>
              <a:t>Excel's powerful data analysis, visualization, and scenario planning capabilities enable real-time tracking, informed decision-making, and clear communication of insights to stakeholders. This solution offers a comprehensive approach to enhancing workforce performance and aligning it with organizational goals.</a:t>
            </a:r>
          </a:p>
        </p:txBody>
      </p:sp>
    </p:spTree>
    <p:extLst>
      <p:ext uri="{BB962C8B-B14F-4D97-AF65-F5344CB8AC3E}">
        <p14:creationId xmlns:p14="http://schemas.microsoft.com/office/powerpoint/2010/main" val="3712912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9AACD40-77A2-453C-9FE7-D0F1EE96C215}"/>
              </a:ext>
            </a:extLst>
          </p:cNvPr>
          <p:cNvSpPr txBox="1"/>
          <p:nvPr/>
        </p:nvSpPr>
        <p:spPr>
          <a:xfrm>
            <a:off x="848139" y="834887"/>
            <a:ext cx="54996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1823" y="2640169"/>
            <a:ext cx="75470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Mrs </a:t>
            </a:r>
            <a:r>
              <a:rPr lang="en-IN" sz="2000" dirty="0" err="1"/>
              <a:t>Nirmala</a:t>
            </a:r>
            <a:r>
              <a:rPr lang="en-IN" sz="2000" dirty="0"/>
              <a:t> </a:t>
            </a:r>
            <a:r>
              <a:rPr lang="en-IN" sz="2000" dirty="0" smtClean="0"/>
              <a:t>P</a:t>
            </a:r>
          </a:p>
          <a:p>
            <a:r>
              <a:rPr lang="en-IN" sz="2000" dirty="0" smtClean="0"/>
              <a:t>Assistant Professor</a:t>
            </a:r>
          </a:p>
          <a:p>
            <a:r>
              <a:rPr lang="en-IN" sz="2000" dirty="0" smtClean="0"/>
              <a:t>K.C.S </a:t>
            </a:r>
            <a:r>
              <a:rPr lang="en-IN" sz="2000" dirty="0" err="1"/>
              <a:t>Kasi</a:t>
            </a:r>
            <a:r>
              <a:rPr lang="en-IN" sz="2000" dirty="0"/>
              <a:t> </a:t>
            </a:r>
            <a:r>
              <a:rPr lang="en-IN" sz="2000" dirty="0" err="1"/>
              <a:t>Nadar</a:t>
            </a:r>
            <a:r>
              <a:rPr lang="en-IN" sz="2000" dirty="0"/>
              <a:t> College of Arts and </a:t>
            </a:r>
            <a:r>
              <a:rPr lang="en-IN" sz="2000" dirty="0" smtClean="0"/>
              <a:t>Science</a:t>
            </a:r>
          </a:p>
          <a:p>
            <a:r>
              <a:rPr lang="en-IN" sz="2000" dirty="0" smtClean="0"/>
              <a:t>Chennai</a:t>
            </a:r>
            <a:r>
              <a:rPr lang="en-IN" sz="2000" dirty="0"/>
              <a:t>, Tamil </a:t>
            </a:r>
            <a:r>
              <a:rPr lang="en-IN" sz="2000" dirty="0" smtClean="0"/>
              <a:t>Nadu</a:t>
            </a:r>
          </a:p>
          <a:p>
            <a:endParaRPr lang="en-IN" sz="2000" dirty="0"/>
          </a:p>
          <a:p>
            <a:r>
              <a:rPr lang="en-IN" sz="2000" dirty="0" smtClean="0"/>
              <a:t>Ms </a:t>
            </a:r>
            <a:r>
              <a:rPr lang="en-IN" sz="2000" dirty="0" err="1"/>
              <a:t>Shakthi</a:t>
            </a:r>
            <a:r>
              <a:rPr lang="en-IN" sz="2000" dirty="0"/>
              <a:t> </a:t>
            </a:r>
            <a:r>
              <a:rPr lang="en-IN" sz="2000" dirty="0" err="1"/>
              <a:t>Balambigai</a:t>
            </a:r>
            <a:r>
              <a:rPr lang="en-IN" sz="2000" dirty="0"/>
              <a:t> </a:t>
            </a:r>
            <a:r>
              <a:rPr lang="en-IN" sz="2000" dirty="0" smtClean="0"/>
              <a:t>V</a:t>
            </a:r>
          </a:p>
          <a:p>
            <a:r>
              <a:rPr lang="en-IN" sz="2000" dirty="0" smtClean="0"/>
              <a:t>Assistant Professor</a:t>
            </a:r>
          </a:p>
          <a:p>
            <a:r>
              <a:rPr lang="en-IN" sz="2000" dirty="0" smtClean="0"/>
              <a:t>K.C.S </a:t>
            </a:r>
            <a:r>
              <a:rPr lang="en-IN" sz="2000" dirty="0" err="1"/>
              <a:t>Kasi</a:t>
            </a:r>
            <a:r>
              <a:rPr lang="en-IN" sz="2000" dirty="0"/>
              <a:t> </a:t>
            </a:r>
            <a:r>
              <a:rPr lang="en-IN" sz="2000" dirty="0" err="1"/>
              <a:t>Nadar</a:t>
            </a:r>
            <a:r>
              <a:rPr lang="en-IN" sz="2000" dirty="0"/>
              <a:t> College of Arts and </a:t>
            </a:r>
            <a:r>
              <a:rPr lang="en-IN" sz="2000" dirty="0" smtClean="0"/>
              <a:t>Science</a:t>
            </a:r>
          </a:p>
          <a:p>
            <a:r>
              <a:rPr lang="en-IN" sz="2000" dirty="0" smtClean="0"/>
              <a:t>Chennai</a:t>
            </a:r>
            <a:r>
              <a:rPr lang="en-IN" sz="2000" dirty="0"/>
              <a:t>, Tamil Nadu</a:t>
            </a:r>
          </a:p>
        </p:txBody>
      </p:sp>
    </p:spTree>
    <p:extLst>
      <p:ext uri="{BB962C8B-B14F-4D97-AF65-F5344CB8AC3E}">
        <p14:creationId xmlns:p14="http://schemas.microsoft.com/office/powerpoint/2010/main" val="37295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BEA975-0899-40E1-9413-7C506C05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47" y="715617"/>
            <a:ext cx="8596668" cy="896353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PROJECT TITLE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4E5EB0A6-F07D-4593-8357-94CDB9D84C4F}"/>
              </a:ext>
            </a:extLst>
          </p:cNvPr>
          <p:cNvGraphicFramePr/>
          <p:nvPr/>
        </p:nvGraphicFramePr>
        <p:xfrm>
          <a:off x="702365" y="2623930"/>
          <a:ext cx="7368209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27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A301E9-FC28-4A1F-948D-0BC35DF3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5" y="795130"/>
            <a:ext cx="8596668" cy="96261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1D123A-1F5E-4065-BB7E-E533E9B5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4546" y="2168561"/>
            <a:ext cx="5551186" cy="371540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1.Problem Statement</a:t>
            </a:r>
          </a:p>
          <a:p>
            <a:r>
              <a:rPr lang="en-US" b="1" dirty="0">
                <a:solidFill>
                  <a:schemeClr val="tx1"/>
                </a:solidFill>
              </a:rPr>
              <a:t>2. Project Overview</a:t>
            </a:r>
          </a:p>
          <a:p>
            <a:r>
              <a:rPr lang="en-US" b="1" dirty="0">
                <a:solidFill>
                  <a:schemeClr val="tx1"/>
                </a:solidFill>
              </a:rPr>
              <a:t>3.End Users</a:t>
            </a:r>
          </a:p>
          <a:p>
            <a:r>
              <a:rPr lang="en-US" b="1" dirty="0">
                <a:solidFill>
                  <a:schemeClr val="tx1"/>
                </a:solidFill>
              </a:rPr>
              <a:t>4.Our Solution and Proposition</a:t>
            </a:r>
          </a:p>
          <a:p>
            <a:r>
              <a:rPr lang="en-US" b="1" dirty="0">
                <a:solidFill>
                  <a:schemeClr val="tx1"/>
                </a:solidFill>
              </a:rPr>
              <a:t>5. Dataset Description</a:t>
            </a:r>
          </a:p>
          <a:p>
            <a:r>
              <a:rPr lang="en-US" b="1" dirty="0">
                <a:solidFill>
                  <a:schemeClr val="tx1"/>
                </a:solidFill>
              </a:rPr>
              <a:t>6. Modelling Approach</a:t>
            </a:r>
          </a:p>
          <a:p>
            <a:r>
              <a:rPr lang="en-US" b="1" dirty="0">
                <a:solidFill>
                  <a:schemeClr val="tx1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chemeClr val="tx1"/>
                </a:solidFill>
              </a:rPr>
              <a:t>8.Conclusion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8D1232B-4206-4CDB-8CD4-62D9F62B4B9C}"/>
              </a:ext>
            </a:extLst>
          </p:cNvPr>
          <p:cNvCxnSpPr>
            <a:cxnSpLocks/>
          </p:cNvCxnSpPr>
          <p:nvPr/>
        </p:nvCxnSpPr>
        <p:spPr>
          <a:xfrm flipV="1">
            <a:off x="1789043" y="196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97826FE1-CA3D-4FC7-A097-320CF74FC5FE}"/>
              </a:ext>
            </a:extLst>
          </p:cNvPr>
          <p:cNvCxnSpPr>
            <a:cxnSpLocks/>
          </p:cNvCxnSpPr>
          <p:nvPr/>
        </p:nvCxnSpPr>
        <p:spPr>
          <a:xfrm flipV="1">
            <a:off x="1789043" y="5773151"/>
            <a:ext cx="4717774" cy="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1808149-5223-4262-A253-876333913399}"/>
              </a:ext>
            </a:extLst>
          </p:cNvPr>
          <p:cNvCxnSpPr>
            <a:cxnSpLocks/>
          </p:cNvCxnSpPr>
          <p:nvPr/>
        </p:nvCxnSpPr>
        <p:spPr>
          <a:xfrm>
            <a:off x="1789043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C556CFB6-1042-4311-AB8A-5E0D9B0FAF82}"/>
              </a:ext>
            </a:extLst>
          </p:cNvPr>
          <p:cNvCxnSpPr>
            <a:cxnSpLocks/>
          </p:cNvCxnSpPr>
          <p:nvPr/>
        </p:nvCxnSpPr>
        <p:spPr>
          <a:xfrm>
            <a:off x="6506817" y="1963151"/>
            <a:ext cx="0" cy="3810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5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1FDAD-BB8C-476B-B26C-45CF7C03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96" y="609752"/>
            <a:ext cx="8596668" cy="86040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PROBLEM</a:t>
            </a:r>
            <a:r>
              <a:rPr lang="en-US" sz="5400" b="1" dirty="0">
                <a:solidFill>
                  <a:schemeClr val="tx1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STATEMENT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0616" y="1855473"/>
            <a:ext cx="8968391" cy="4324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company needs to evaluate and categorize the performance of its employees based on their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EmpID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scores. The performance is classified into two categories: "Fully Meets" and "Needs Improvement". The company has recorded scores for various employees, but some scores are missing or categorized under "Needs Improvement" only.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objective is to </a:t>
            </a:r>
            <a:r>
              <a:rPr lang="en-GB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analyze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distribution of employee scores across these categories and identify any missing or incomplete data. Specifically, the pivot table summarizes: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total scores for each employee under the "Fully Meets" and "Needs Improvement" categories.</a:t>
            </a:r>
          </a:p>
          <a:p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grand total of scores for each category and overall</a:t>
            </a:r>
            <a:r>
              <a:rPr lang="en-GB" dirty="0"/>
              <a:t>.</a:t>
            </a:r>
          </a:p>
          <a:p>
            <a:pPr lvl="3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2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25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918CFE5-0653-4482-B62E-94211AAB30DA}"/>
              </a:ext>
            </a:extLst>
          </p:cNvPr>
          <p:cNvSpPr txBox="1"/>
          <p:nvPr/>
        </p:nvSpPr>
        <p:spPr>
          <a:xfrm>
            <a:off x="351182" y="272240"/>
            <a:ext cx="7142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PROJECT 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3D9A1EB8-B17F-42CE-8CCE-B278C0DC10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3682252"/>
              </p:ext>
            </p:extLst>
          </p:nvPr>
        </p:nvGraphicFramePr>
        <p:xfrm>
          <a:off x="530089" y="1722783"/>
          <a:ext cx="8852451" cy="4862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578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17BB780-F307-40F6-ABEF-1D33C56CEFD3}"/>
              </a:ext>
            </a:extLst>
          </p:cNvPr>
          <p:cNvSpPr txBox="1"/>
          <p:nvPr/>
        </p:nvSpPr>
        <p:spPr>
          <a:xfrm>
            <a:off x="225287" y="463826"/>
            <a:ext cx="886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WHO ARE THE END USERS?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="" xmlns:a16="http://schemas.microsoft.com/office/drawing/2014/main" id="{81764151-B9B3-4C8D-937B-F049C9C4FE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570456"/>
              </p:ext>
            </p:extLst>
          </p:nvPr>
        </p:nvGraphicFramePr>
        <p:xfrm>
          <a:off x="583843" y="1387156"/>
          <a:ext cx="8740461" cy="4208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20485" y="60273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67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1BCA9C-8236-4147-BF6C-F5298B94D063}"/>
              </a:ext>
            </a:extLst>
          </p:cNvPr>
          <p:cNvSpPr txBox="1"/>
          <p:nvPr/>
        </p:nvSpPr>
        <p:spPr>
          <a:xfrm>
            <a:off x="225287" y="291548"/>
            <a:ext cx="9037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OUR SOLUTION AND ITS VALUE PROPOSITION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97228" y="2645158"/>
            <a:ext cx="71907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Filtering - Remove missing </a:t>
            </a:r>
            <a:r>
              <a:rPr lang="en-GB" dirty="0" smtClean="0"/>
              <a:t>values.</a:t>
            </a:r>
          </a:p>
          <a:p>
            <a:endParaRPr lang="en-GB" dirty="0" smtClean="0"/>
          </a:p>
          <a:p>
            <a:r>
              <a:rPr lang="en-GB" dirty="0" smtClean="0"/>
              <a:t>Conditional </a:t>
            </a:r>
            <a:r>
              <a:rPr lang="en-GB" dirty="0"/>
              <a:t>Formatting - Blanks, Background </a:t>
            </a:r>
            <a:r>
              <a:rPr lang="en-GB" dirty="0" err="1"/>
              <a:t>Color</a:t>
            </a:r>
            <a:r>
              <a:rPr lang="en-GB" dirty="0"/>
              <a:t> Shading, Data Bars, Values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Data </a:t>
            </a:r>
            <a:r>
              <a:rPr lang="en-GB" dirty="0"/>
              <a:t>Filtering and Sorting - Identify specific employee groups, such as those with exceeds, needs improvements and fully meets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Pivot </a:t>
            </a:r>
            <a:r>
              <a:rPr lang="en-GB" dirty="0"/>
              <a:t>table - Summary of employee performance under their current rating .Graphs - Final Report.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91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FC406E-B70B-4880-897A-54BCA87C4898}"/>
              </a:ext>
            </a:extLst>
          </p:cNvPr>
          <p:cNvSpPr txBox="1"/>
          <p:nvPr/>
        </p:nvSpPr>
        <p:spPr>
          <a:xfrm>
            <a:off x="490330" y="397565"/>
            <a:ext cx="8004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63B5082-0A41-445E-9740-6C8E96B1D281}"/>
              </a:ext>
            </a:extLst>
          </p:cNvPr>
          <p:cNvSpPr txBox="1"/>
          <p:nvPr/>
        </p:nvSpPr>
        <p:spPr>
          <a:xfrm>
            <a:off x="795130" y="1603513"/>
            <a:ext cx="769951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ID</a:t>
            </a:r>
            <a:r>
              <a:rPr lang="en-US" sz="2000" dirty="0"/>
              <a:t>: Unique identifier for each employee in the    organization.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 NAME</a:t>
            </a:r>
            <a:r>
              <a:rPr lang="en-US" sz="2000" dirty="0"/>
              <a:t>: The first name of the employee.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PAY ZONE</a:t>
            </a:r>
            <a:r>
              <a:rPr lang="en-US" sz="2000" dirty="0"/>
              <a:t>: The pay zone or salary band to which the employee's compensation falls.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TYPE</a:t>
            </a:r>
            <a:r>
              <a:rPr lang="en-US" sz="2000" dirty="0"/>
              <a:t>: The broader category or type of department the employee's work is associated with.</a:t>
            </a:r>
          </a:p>
          <a:p>
            <a:endParaRPr lang="en-US" sz="2000" dirty="0"/>
          </a:p>
          <a:p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CURRENT EMPLOYEE RATING</a:t>
            </a:r>
            <a:r>
              <a:rPr lang="en-US" sz="2000" dirty="0"/>
              <a:t>: The current rating or evaluation of the employee's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68970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22B2DF1-83AA-4207-BD42-5AFF1EB4E4B2}"/>
              </a:ext>
            </a:extLst>
          </p:cNvPr>
          <p:cNvSpPr txBox="1"/>
          <p:nvPr/>
        </p:nvSpPr>
        <p:spPr>
          <a:xfrm>
            <a:off x="543338" y="320213"/>
            <a:ext cx="6520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MODELLING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15D1BE8-D50D-445F-BF7A-D1E5619C1381}"/>
              </a:ext>
            </a:extLst>
          </p:cNvPr>
          <p:cNvSpPr txBox="1"/>
          <p:nvPr/>
        </p:nvSpPr>
        <p:spPr>
          <a:xfrm>
            <a:off x="1038709" y="1920072"/>
            <a:ext cx="89584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 set</a:t>
            </a:r>
            <a:r>
              <a:rPr lang="en-US" sz="2000" dirty="0"/>
              <a:t>: Kaggle, Employee </a:t>
            </a:r>
            <a:r>
              <a:rPr lang="en-US" sz="2000" dirty="0" smtClean="0"/>
              <a:t>dataset</a:t>
            </a:r>
          </a:p>
          <a:p>
            <a:endParaRPr lang="en-US" sz="2000" dirty="0"/>
          </a:p>
          <a:p>
            <a:r>
              <a:rPr lang="en-US" sz="2000" b="1" dirty="0"/>
              <a:t>Feature Selection</a:t>
            </a:r>
            <a:r>
              <a:rPr lang="en-US" sz="2000" dirty="0"/>
              <a:t>: Slicer, Conditional Formatting, Designing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dirty="0"/>
              <a:t>Data Cleaning</a:t>
            </a:r>
            <a:r>
              <a:rPr lang="en-US" sz="2000" dirty="0"/>
              <a:t>: Missing values, </a:t>
            </a:r>
            <a:r>
              <a:rPr lang="en-US" sz="2000" dirty="0" smtClean="0"/>
              <a:t>Irrelevant data, correct errors.</a:t>
            </a:r>
          </a:p>
          <a:p>
            <a:endParaRPr lang="en-US" sz="2000" dirty="0"/>
          </a:p>
          <a:p>
            <a:r>
              <a:rPr lang="en-US" sz="2000" b="1" dirty="0"/>
              <a:t>Pivot Table</a:t>
            </a:r>
            <a:r>
              <a:rPr lang="en-US" sz="2000" dirty="0"/>
              <a:t>: Employee ID, First Name, P</a:t>
            </a:r>
            <a:r>
              <a:rPr lang="en-US" sz="2000" dirty="0" smtClean="0"/>
              <a:t>erformance score.  </a:t>
            </a:r>
          </a:p>
          <a:p>
            <a:endParaRPr lang="en-US" sz="2000" dirty="0"/>
          </a:p>
          <a:p>
            <a:r>
              <a:rPr lang="en-US" sz="2000" b="1" dirty="0" smtClean="0"/>
              <a:t>Chart</a:t>
            </a:r>
            <a:r>
              <a:rPr lang="en-US" sz="2000" dirty="0" smtClean="0"/>
              <a:t>:  fully meets, Needs improvement.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7063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391</TotalTime>
  <Words>617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Employee Performance Analysis Using Excel</vt:lpstr>
      <vt:lpstr>PROJECT TITLE</vt:lpstr>
      <vt:lpstr>AGENDA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admin</cp:lastModifiedBy>
  <cp:revision>29</cp:revision>
  <dcterms:created xsi:type="dcterms:W3CDTF">2024-08-21T00:32:52Z</dcterms:created>
  <dcterms:modified xsi:type="dcterms:W3CDTF">2024-08-27T05:42:40Z</dcterms:modified>
</cp:coreProperties>
</file>