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9517F-25FC-428F-818F-82E83C6EB89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C6CAB-7705-4B66-9FA1-13CBF7816C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6CAB-7705-4B66-9FA1-13CBF7816C7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1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27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82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44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62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4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6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8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7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AA54-ECC6-4887-8754-1D2A80F9C3C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CB02-6EEE-4A4C-9BA0-D1FDD60B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TODO LIST DApp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Presented by: Karthik Amaravadi</a:t>
            </a:r>
          </a:p>
          <a:p>
            <a:r>
              <a:rPr lang="en-US" dirty="0"/>
              <a:t>                           Sai Santosh Gedela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how a smart contract works more clearly.</a:t>
            </a:r>
          </a:p>
          <a:p>
            <a:r>
              <a:rPr lang="en-US" dirty="0"/>
              <a:t>Learned HTML, JavaScript and Solidity which we never worked with in the past.</a:t>
            </a:r>
          </a:p>
          <a:p>
            <a:r>
              <a:rPr lang="en-US" dirty="0"/>
              <a:t>To run a smart contract, it will require gas. More complex the code, it will cost more gas. So, writing efficient code is important.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61BA-0B1D-D6BE-45F8-F09E329FF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294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Process Flow </a:t>
            </a:r>
          </a:p>
          <a:p>
            <a:r>
              <a:rPr lang="en-US"/>
              <a:t>Screenshots</a:t>
            </a:r>
            <a:endParaRPr lang="en-US" dirty="0"/>
          </a:p>
          <a:p>
            <a:r>
              <a:rPr lang="en-US" dirty="0"/>
              <a:t>Future Improvements </a:t>
            </a:r>
          </a:p>
          <a:p>
            <a:r>
              <a:rPr lang="en-US" dirty="0"/>
              <a:t>Lessons Learned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project is a to-do list decentralized web application, where each user have their own to-do list.</a:t>
            </a:r>
          </a:p>
          <a:p>
            <a:r>
              <a:rPr lang="en-US" dirty="0"/>
              <a:t>Users cannot see others’ to-do lists. </a:t>
            </a:r>
          </a:p>
          <a:p>
            <a:r>
              <a:rPr lang="en-US" dirty="0"/>
              <a:t>Each to-do list is connected to respective user’s Ethereum account address.</a:t>
            </a:r>
          </a:p>
          <a:p>
            <a:r>
              <a:rPr lang="en-US" dirty="0"/>
              <a:t>In this app the user can add tasks to their to-do list, prioritize tasks, delete task from the list, and display their tasks.</a:t>
            </a:r>
          </a:p>
          <a:p>
            <a:r>
              <a:rPr lang="en-US" dirty="0"/>
              <a:t>Tasks are displayed for each user in a table</a:t>
            </a:r>
          </a:p>
          <a:p>
            <a:r>
              <a:rPr lang="en-US" dirty="0"/>
              <a:t>Each task have task name and priority tags.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involves HTML, JavaScript, and Solidity languages.</a:t>
            </a:r>
          </a:p>
          <a:p>
            <a:r>
              <a:rPr lang="en-US" dirty="0"/>
              <a:t>The contract is deployed in remix IDE in </a:t>
            </a:r>
            <a:r>
              <a:rPr lang="en-US" dirty="0" err="1"/>
              <a:t>testnet</a:t>
            </a:r>
            <a:r>
              <a:rPr lang="en-US" dirty="0"/>
              <a:t> server.</a:t>
            </a:r>
          </a:p>
          <a:p>
            <a:r>
              <a:rPr lang="en-US" dirty="0"/>
              <a:t>In our case the </a:t>
            </a:r>
            <a:r>
              <a:rPr lang="en-US" dirty="0" err="1"/>
              <a:t>testnet</a:t>
            </a:r>
            <a:r>
              <a:rPr lang="en-US" dirty="0"/>
              <a:t> is </a:t>
            </a:r>
            <a:r>
              <a:rPr lang="en-US" dirty="0" err="1"/>
              <a:t>Rinkeby</a:t>
            </a:r>
            <a:r>
              <a:rPr lang="en-US" dirty="0"/>
              <a:t> </a:t>
            </a:r>
            <a:r>
              <a:rPr lang="en-US" dirty="0" err="1"/>
              <a:t>testnet</a:t>
            </a:r>
            <a:r>
              <a:rPr lang="en-US" dirty="0"/>
              <a:t> network.</a:t>
            </a:r>
          </a:p>
          <a:p>
            <a:r>
              <a:rPr lang="en-US" dirty="0"/>
              <a:t>For the functions add task, prioritize task, and delete task, the user need to little Ethereum for gas.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2904BE-FF78-873F-B864-8727D8B33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93925"/>
            <a:ext cx="5257800" cy="448911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D1DCCB-D7F6-9AF0-71A2-849342B99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93924"/>
            <a:ext cx="6705599" cy="44354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829DB-F4E2-7822-DBC8-F0D9F8B8D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2380860"/>
            <a:ext cx="6520553" cy="30293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48AFBB-4184-6C47-8B21-49DD5C27BAD3}"/>
              </a:ext>
            </a:extLst>
          </p:cNvPr>
          <p:cNvSpPr txBox="1"/>
          <p:nvPr/>
        </p:nvSpPr>
        <p:spPr>
          <a:xfrm>
            <a:off x="7391400" y="298113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Web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45B8-5C3E-B207-DF33-69621854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E15B5-DD55-71DB-659F-63E484F94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069315"/>
            <a:ext cx="6463685" cy="33408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6B4A9-E30B-B7B6-FE69-3DA43BA57F63}"/>
              </a:ext>
            </a:extLst>
          </p:cNvPr>
          <p:cNvSpPr txBox="1"/>
          <p:nvPr/>
        </p:nvSpPr>
        <p:spPr>
          <a:xfrm>
            <a:off x="7239000" y="30480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Code</a:t>
            </a:r>
          </a:p>
        </p:txBody>
      </p:sp>
    </p:spTree>
    <p:extLst>
      <p:ext uri="{BB962C8B-B14F-4D97-AF65-F5344CB8AC3E}">
        <p14:creationId xmlns:p14="http://schemas.microsoft.com/office/powerpoint/2010/main" val="189973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thinking of adding due date attribute for each task and adding a calendar to keep track of tasks. </a:t>
            </a:r>
          </a:p>
          <a:p>
            <a:r>
              <a:rPr lang="en-US" dirty="0"/>
              <a:t>We will add another attribute for status of the task. The task will be flagged completed, yet to complete, or past due.</a:t>
            </a:r>
          </a:p>
          <a:p>
            <a:r>
              <a:rPr lang="en-US" dirty="0"/>
              <a:t>We will add a feature where, if a task due date is near there will be a remainder of the task as soon as the web page is opened.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229</TotalTime>
  <Words>311</Words>
  <Application>Microsoft Office PowerPoint</Application>
  <PresentationFormat>On-screen Show (4:3)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TODO LIST DApp</vt:lpstr>
      <vt:lpstr>Contents</vt:lpstr>
      <vt:lpstr>Overview</vt:lpstr>
      <vt:lpstr>Overview</vt:lpstr>
      <vt:lpstr>Architecture</vt:lpstr>
      <vt:lpstr>Process Flow</vt:lpstr>
      <vt:lpstr>Screenshots</vt:lpstr>
      <vt:lpstr>SCREENSHOTS</vt:lpstr>
      <vt:lpstr>Future improvements</vt:lpstr>
      <vt:lpstr>Lessons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 santosh g</dc:creator>
  <cp:lastModifiedBy>Karthik Amaravadi</cp:lastModifiedBy>
  <cp:revision>42</cp:revision>
  <dcterms:created xsi:type="dcterms:W3CDTF">2022-11-27T05:06:00Z</dcterms:created>
  <dcterms:modified xsi:type="dcterms:W3CDTF">2022-11-28T23:15:00Z</dcterms:modified>
</cp:coreProperties>
</file>