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  <p:sldMasterId id="2147483922" r:id="rId2"/>
    <p:sldMasterId id="2147483941" r:id="rId3"/>
    <p:sldMasterId id="2147484042" r:id="rId4"/>
    <p:sldMasterId id="214748407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62" r:id="rId25"/>
    <p:sldId id="263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Anbazhagan" initials="KA" lastIdx="1" clrIdx="0">
    <p:extLst>
      <p:ext uri="{19B8F6BF-5375-455C-9EA6-DF929625EA0E}">
        <p15:presenceInfo xmlns:p15="http://schemas.microsoft.com/office/powerpoint/2012/main" userId="84118b1db84525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3T00:05:30.16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1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5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78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9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34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4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0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56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5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5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5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0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4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3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43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46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9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6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38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8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981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1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6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58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9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56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11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2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568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65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444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6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9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81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057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4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43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2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78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8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240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760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81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403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01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27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43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053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490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3844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3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31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17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439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39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71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4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99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32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38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1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18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37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48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59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71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45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61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6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488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10.jpe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1552074"/>
            <a:ext cx="7964905" cy="3031957"/>
          </a:xfrm>
        </p:spPr>
        <p:txBody>
          <a:bodyPr>
            <a:normAutofit/>
          </a:bodyPr>
          <a:lstStyle/>
          <a:p>
            <a:r>
              <a:rPr dirty="0" err="1"/>
              <a:t>Redbus</a:t>
            </a:r>
            <a:r>
              <a:rPr dirty="0"/>
              <a:t> Data Scraping with Selenium &amp; Dynamic Filtering using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5BC2D-918D-49FE-9A8F-3641F1884C41}"/>
              </a:ext>
            </a:extLst>
          </p:cNvPr>
          <p:cNvSpPr txBox="1"/>
          <p:nvPr/>
        </p:nvSpPr>
        <p:spPr>
          <a:xfrm>
            <a:off x="372978" y="249002"/>
            <a:ext cx="8530389" cy="6758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df.iterrows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link = 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routes = 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#Loop through each link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driver_k.get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(link)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driver_k.maximize_window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#Click on elements to reveal bus 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elements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"//a[contains(@href, '(link)')]"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#Click elements to view bus list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clicks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"//div[@class='button']"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scrolling =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scrolling: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driver_k.page_source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#Use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perform a PAGE_DOWN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send_keys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Keys.PAGE_DOWN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).perform()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driver_k.page_source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scrolling =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9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AFC792-B5E8-46DE-B4C0-B6BE948AE587}"/>
              </a:ext>
            </a:extLst>
          </p:cNvPr>
          <p:cNvSpPr txBox="1"/>
          <p:nvPr/>
        </p:nvSpPr>
        <p:spPr>
          <a:xfrm>
            <a:off x="156410" y="230641"/>
            <a:ext cx="8734927" cy="5680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#Extract bus 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"//div[@class='travels lh-24 f-bold d-color']"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"//div[@class='bus-type f-12 m-top-16 l-color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"//*[@class='dp-time f-19 d-color f-bold']"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"//*[@class='bp-time f-19 d-color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-Inline']"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duration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"//*[@class='dur l-color lh-24']"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"//div[@class='clearfix row-one']/div[@class='column-six p-right-10 w-10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 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price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"//*[@class='fare d-block']"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"//div[contains(@class, 'seat-left')]"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#append data to respective lists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(link)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(routes)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0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17D02-9CAB-4668-96FC-8CF05DA9E9F4}"/>
              </a:ext>
            </a:extLst>
          </p:cNvPr>
          <p:cNvSpPr txBox="1"/>
          <p:nvPr/>
        </p:nvSpPr>
        <p:spPr>
          <a:xfrm>
            <a:off x="228599" y="205109"/>
            <a:ext cx="8758989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duration: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start_rating_element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start_rating_element.text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driver_k.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"Successfully Completed"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               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#from list to convert data frame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'Duration'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'Price'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df_buses_Kerala_1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df_buses_Kerala_1.to_csv(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'df_buses_Kerala_1.csv'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AA2E5-909C-4A42-97E9-BA056A7DA7AD}"/>
              </a:ext>
            </a:extLst>
          </p:cNvPr>
          <p:cNvSpPr txBox="1"/>
          <p:nvPr/>
        </p:nvSpPr>
        <p:spPr>
          <a:xfrm>
            <a:off x="529390" y="267548"/>
            <a:ext cx="8145378" cy="6896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Concatenate the all fetched data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#Csv to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df_buses_1=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"df_buses_Kerala_1.csv"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df_buses_2=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"df_buses_Andra_2.csv"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df_buses_3=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"df_buses_Telugana_3.csv"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df_buses_4=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"df_buses_Goa_4.csv"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df_buses_5=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"df_buses_Rajastan_5.csv"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df_buses_6=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"df_buses_South_bengal_6.csv"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df_buses_7=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"df_buses_Haryana_7.csv"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df_buses_8=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"df_buses_Assam_8.csv"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df_buses_9=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"df_buses_Uttra_pradesh_9.csv"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df_buses_10=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"df_buses_West_bengal_10.csv"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([df_buses_1, df_buses_2, df_buses_3, df_buses_4, df_buses_5, df_buses_6, df_buses_7, df_buses_8, df_buses_9, df_buses_10],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ignore_index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Final_df.info()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#covert prices to numeric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"INR"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#convert Rating to numeric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.strip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800" dirty="0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pd.to_numeric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errors=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'coerce'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Final_df.fillna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7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69048-9BDE-49FA-BDB4-6340F76A58AA}"/>
              </a:ext>
            </a:extLst>
          </p:cNvPr>
          <p:cNvSpPr txBox="1"/>
          <p:nvPr/>
        </p:nvSpPr>
        <p:spPr>
          <a:xfrm>
            <a:off x="372979" y="199001"/>
            <a:ext cx="8470232" cy="661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Final_df.info()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&lt;=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#Replacing the NAN Value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np.nan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#Change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csv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Final_df.csv'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,index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code overview: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#sql connection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"CREATE DATABASE IF NOT EXISTS 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red_bus_routes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#table creation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'''CREATE TABLE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ID INT AUTO_INCREMENT PRIMARY KEY,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Duration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Price FLOAT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FLOAT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NULL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"Table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1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B7107-254B-40A0-9EE4-28CE7B223B39}"/>
              </a:ext>
            </a:extLst>
          </p:cNvPr>
          <p:cNvSpPr txBox="1"/>
          <p:nvPr/>
        </p:nvSpPr>
        <p:spPr>
          <a:xfrm>
            <a:off x="324853" y="125122"/>
            <a:ext cx="8566484" cy="707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data into SQL database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SQL query to insert data into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'''INSERT INTO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Duration,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Price,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VALUES(%s, %s, %s, %s, %s, %s, %s, %s, %s, %s)'''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the columns to verify their names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Ensure the columns are in the right order and have correct data types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'Duration'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'Price'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values.tolist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Check the data before inserting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#print(data[:5])  # Print the first 5 rows to inspect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Insert data into the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using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executemany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my_cursor.executemany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Commit the transaction to the database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1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DA169-928F-4F9C-975E-E3741E3E8003}"/>
              </a:ext>
            </a:extLst>
          </p:cNvPr>
          <p:cNvSpPr txBox="1"/>
          <p:nvPr/>
        </p:nvSpPr>
        <p:spPr>
          <a:xfrm>
            <a:off x="156411" y="0"/>
            <a:ext cx="8566484" cy="7183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overview: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streamlit_option_menu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option_menu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plotly.express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px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time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"df_buses_Kerala_1.csv"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df_K.iterrows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 up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slt.set_page_config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(layout=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"wide"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option_menu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menu_title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options=[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"States and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icons=[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"house"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"info-circle"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orientation=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"horizontal"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#Home page setting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#slt.image("t_500x300.jpg",width=200)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slt.title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Scraping with Selenium &amp; Dynamic Filtering using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":red[Domain:] Bus Transportation"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Ojective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Scraping and Filtering with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Application aims to enhance the experience of travelers and bus service providers by scraping bus route data from the popular transportation platform."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8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69ABC-BE30-4011-8EF3-C0AE9DC2F9DC}"/>
              </a:ext>
            </a:extLst>
          </p:cNvPr>
          <p:cNvSpPr txBox="1"/>
          <p:nvPr/>
        </p:nvSpPr>
        <p:spPr>
          <a:xfrm>
            <a:off x="108284" y="49229"/>
            <a:ext cx="8915400" cy="657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":red[Overview:]"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"Selenium: Selenium is a library used for automating web browser. It is commonly used for web scraping, which involves extracting data from websites."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'''Pandas: Use the powerful Pandas library to transform the dataset from CSV format into a structured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Pandas helps data manipulation, cleaning and preprocessing, ensuring that data was ready for analysis.'''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'''MySQL: With help of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establish a connection to a SQL database, enabling seamless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transformed 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and the data was efficiently inserted into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relevent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tables for storage and retrieval.'''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Developed an interactive web application using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user-friendly framework for data visualization and analysis."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":blue[Skill-take:]"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"Selenium, Python, Pandas, MySQL,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":blue[Developed-by:] Karthik Anbazhagan"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#States and Routes page Setting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"States and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slt.selectbox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"Lists of states"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"Andhra Pradesh"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Telugana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Rajastan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"South Bengal"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"Haryana"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"Assam"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Uttra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Pradesh"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"West Bengal"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slt.radio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"Sort by: Price: Low-High"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"50-1000"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"1000-2000"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"2000 and above"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 fare filtering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 ==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K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slt.selectbox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 of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1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35478-D43F-45E7-AFBC-85B9BC9A65B8}"/>
              </a:ext>
            </a:extLst>
          </p:cNvPr>
          <p:cNvSpPr txBox="1"/>
          <p:nvPr/>
        </p:nvSpPr>
        <p:spPr>
          <a:xfrm>
            <a:off x="300789" y="324863"/>
            <a:ext cx="7507705" cy="658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"50-1000"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query=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'''select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from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endParaRPr lang="en-US" sz="1800" dirty="0">
              <a:solidFill>
                <a:srgbClr val="A31515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where Price Between 50 and 1000 and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order by Price desc'''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my_cursor.fetchall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df=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out,columns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"Duration"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slt.write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"1000-2000"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query=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'''select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from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where Price Between 1000 and 2000 and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order by Price desc'''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my_cursor.fetchall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df=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out,columns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"Duration"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9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8E64AC-2EDD-402E-95AB-5E11DDE518D9}"/>
              </a:ext>
            </a:extLst>
          </p:cNvPr>
          <p:cNvSpPr txBox="1"/>
          <p:nvPr/>
        </p:nvSpPr>
        <p:spPr>
          <a:xfrm>
            <a:off x="312821" y="286111"/>
            <a:ext cx="8470232" cy="298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slt.write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"2000 and above"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query=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'''select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from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where Price &gt; 2000 and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order by Price desc'''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my_cursor.fetchall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df=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out,columns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"Duration"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slt.write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scrape bus booking data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Redbus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Selenium and provide an interactive interface for users to dynamically filter and view the data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dirty="0"/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Features: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web scraping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of travel details such as bus names, prices, travel times, ratings, etc.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data filtering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price ranges, travel times, ratings).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display of results in a user-friendly web app.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b="1" dirty="0"/>
              <a:t>Local Deployment:</a:t>
            </a:r>
          </a:p>
          <a:p>
            <a:r>
              <a:rPr sz="2800" dirty="0">
                <a:latin typeface="Century Gothic" panose="020B0502020202020204" pitchFamily="34" charset="0"/>
              </a:rPr>
              <a:t>Run the </a:t>
            </a:r>
            <a:r>
              <a:rPr sz="2800" dirty="0" err="1">
                <a:latin typeface="Century Gothic" panose="020B0502020202020204" pitchFamily="34" charset="0"/>
              </a:rPr>
              <a:t>Streamlit</a:t>
            </a:r>
            <a:r>
              <a:rPr sz="2800" dirty="0">
                <a:latin typeface="Century Gothic" panose="020B0502020202020204" pitchFamily="34" charset="0"/>
              </a:rPr>
              <a:t> app using </a:t>
            </a:r>
            <a:r>
              <a:rPr sz="2800" dirty="0" err="1">
                <a:latin typeface="Century Gothic" panose="020B0502020202020204" pitchFamily="34" charset="0"/>
              </a:rPr>
              <a:t>streamlit</a:t>
            </a:r>
            <a:r>
              <a:rPr sz="2800" dirty="0">
                <a:latin typeface="Century Gothic" panose="020B0502020202020204" pitchFamily="34" charset="0"/>
              </a:rPr>
              <a:t> run app.py.</a:t>
            </a:r>
          </a:p>
          <a:p>
            <a:r>
              <a:rPr sz="2800" dirty="0">
                <a:latin typeface="Century Gothic" panose="020B0502020202020204" pitchFamily="34" charset="0"/>
              </a:rPr>
              <a:t>Access the app at http://localhost:8501.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Cloud Deployment:</a:t>
            </a:r>
          </a:p>
          <a:p>
            <a:r>
              <a:rPr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Use platforms like Heroku, </a:t>
            </a:r>
            <a:r>
              <a:rPr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Streamlit</a:t>
            </a:r>
            <a:r>
              <a:rPr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Cloud, or AWS for hosting.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support for scraping additional features such as amenities and reviews.</a:t>
            </a:r>
          </a:p>
          <a:p>
            <a:r>
              <a:rPr dirty="0"/>
              <a:t>Include export functionality for filtered data.</a:t>
            </a:r>
          </a:p>
          <a:p>
            <a:r>
              <a:rPr dirty="0"/>
              <a:t>Enhance UI with more advanced </a:t>
            </a:r>
            <a:r>
              <a:rPr dirty="0" err="1"/>
              <a:t>Streamlit</a:t>
            </a:r>
            <a:r>
              <a:rPr dirty="0"/>
              <a:t> components.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BCD43-F665-4D4C-826C-2356DBFA2395}"/>
              </a:ext>
            </a:extLst>
          </p:cNvPr>
          <p:cNvSpPr txBox="1"/>
          <p:nvPr/>
        </p:nvSpPr>
        <p:spPr>
          <a:xfrm>
            <a:off x="2177715" y="2612266"/>
            <a:ext cx="4403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7911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Programming Language:</a:t>
            </a:r>
          </a:p>
          <a:p>
            <a:r>
              <a:rPr dirty="0"/>
              <a:t>Python</a:t>
            </a:r>
          </a:p>
          <a:p>
            <a:r>
              <a:rPr dirty="0"/>
              <a:t>Selenium (Web scraping)</a:t>
            </a:r>
          </a:p>
          <a:p>
            <a:r>
              <a:rPr dirty="0" err="1"/>
              <a:t>Streamlit</a:t>
            </a:r>
            <a:r>
              <a:rPr dirty="0"/>
              <a:t> (UI development)</a:t>
            </a:r>
          </a:p>
          <a:p>
            <a:r>
              <a:rPr dirty="0"/>
              <a:t>Pandas (Data manipulation)</a:t>
            </a:r>
          </a:p>
          <a:p>
            <a:r>
              <a:rPr dirty="0"/>
              <a:t>MySQL (Database integration)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Scraping with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Setup:</a:t>
            </a:r>
          </a:p>
          <a:p>
            <a:r>
              <a:rPr dirty="0"/>
              <a:t>Install required packages: selenium, </a:t>
            </a:r>
            <a:r>
              <a:rPr dirty="0" err="1"/>
              <a:t>chromedriver</a:t>
            </a:r>
            <a:r>
              <a:rPr dirty="0"/>
              <a:t>, pandas, etc.</a:t>
            </a:r>
          </a:p>
          <a:p>
            <a:r>
              <a:rPr dirty="0"/>
              <a:t>Configure Selenium WebDriver for dynamic website navigation.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Data Extraction Workflow:</a:t>
            </a:r>
          </a:p>
          <a:p>
            <a:r>
              <a:rPr dirty="0"/>
              <a:t>Navigate to the </a:t>
            </a:r>
            <a:r>
              <a:rPr dirty="0" err="1"/>
              <a:t>Redbus</a:t>
            </a:r>
            <a:r>
              <a:rPr dirty="0"/>
              <a:t> website.</a:t>
            </a:r>
          </a:p>
          <a:p>
            <a:r>
              <a:rPr dirty="0"/>
              <a:t>In</a:t>
            </a:r>
            <a:r>
              <a:rPr lang="en-US" dirty="0"/>
              <a:t>p</a:t>
            </a:r>
            <a:r>
              <a:rPr dirty="0"/>
              <a:t>ut travel details (e.g., source, destination, date).</a:t>
            </a:r>
          </a:p>
          <a:p>
            <a:r>
              <a:rPr dirty="0"/>
              <a:t>Extract key information: Bus names, Ticket prices, Ratings, Departure and arrival times, Seat availability.</a:t>
            </a:r>
          </a:p>
          <a:p>
            <a:r>
              <a:rPr dirty="0"/>
              <a:t>Save the extracted data into a structured format (CSV or </a:t>
            </a:r>
            <a:r>
              <a:rPr dirty="0" err="1"/>
              <a:t>DataFrame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Steps:</a:t>
            </a:r>
          </a:p>
          <a:p>
            <a:r>
              <a:rPr lang="en-US" dirty="0"/>
              <a:t>U</a:t>
            </a:r>
            <a:r>
              <a:rPr dirty="0"/>
              <a:t>se Pandas to clean and format the scraped data.</a:t>
            </a:r>
          </a:p>
          <a:p>
            <a:r>
              <a:rPr dirty="0"/>
              <a:t>Handle missing values and ensure consistency in data types.</a:t>
            </a:r>
          </a:p>
          <a:p>
            <a:r>
              <a:rPr dirty="0"/>
              <a:t>Add derived columns if required, such as Travel Duration.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Dynamic Filtering with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b="1" dirty="0" err="1"/>
              <a:t>Streamlit</a:t>
            </a:r>
            <a:r>
              <a:rPr b="1" dirty="0"/>
              <a:t> Setup:</a:t>
            </a:r>
          </a:p>
          <a:p>
            <a:r>
              <a:rPr dirty="0"/>
              <a:t>Install </a:t>
            </a:r>
            <a:r>
              <a:rPr dirty="0" err="1"/>
              <a:t>Streamlit</a:t>
            </a:r>
            <a:r>
              <a:rPr dirty="0"/>
              <a:t> using pip install </a:t>
            </a:r>
            <a:r>
              <a:rPr dirty="0" err="1"/>
              <a:t>streamlit</a:t>
            </a:r>
            <a:r>
              <a:rPr dirty="0"/>
              <a:t>.</a:t>
            </a:r>
          </a:p>
          <a:p>
            <a:r>
              <a:rPr dirty="0"/>
              <a:t>Create a Python script to define the </a:t>
            </a:r>
            <a:r>
              <a:rPr dirty="0" err="1"/>
              <a:t>Streamlit</a:t>
            </a:r>
            <a:r>
              <a:rPr dirty="0"/>
              <a:t> app.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Filters</a:t>
            </a:r>
            <a:r>
              <a:rPr lang="en-US" b="1" dirty="0"/>
              <a:t>:</a:t>
            </a:r>
            <a:endParaRPr b="1" dirty="0"/>
          </a:p>
          <a:p>
            <a:r>
              <a:rPr dirty="0"/>
              <a:t>Price range slider</a:t>
            </a:r>
          </a:p>
          <a:p>
            <a:r>
              <a:rPr dirty="0"/>
              <a:t>Dropdown for bus operators</a:t>
            </a:r>
          </a:p>
          <a:p>
            <a:r>
              <a:rPr dirty="0"/>
              <a:t>Checkboxes for amenities (AC, Sleeper, etc.).</a:t>
            </a:r>
          </a:p>
          <a:p>
            <a:r>
              <a:rPr dirty="0"/>
              <a:t>Time range selector for departure or arrival.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Data Display:</a:t>
            </a:r>
          </a:p>
          <a:p>
            <a:r>
              <a:rPr dirty="0"/>
              <a:t>Use </a:t>
            </a:r>
            <a:r>
              <a:rPr dirty="0" err="1"/>
              <a:t>Streamlit’s</a:t>
            </a:r>
            <a:r>
              <a:rPr dirty="0"/>
              <a:t> table or </a:t>
            </a:r>
            <a:r>
              <a:rPr dirty="0" err="1"/>
              <a:t>DataFrame</a:t>
            </a:r>
            <a:r>
              <a:rPr dirty="0"/>
              <a:t> viewer to display filtered results.</a:t>
            </a:r>
          </a:p>
          <a:p>
            <a:r>
              <a:rPr dirty="0"/>
              <a:t>Add interactive visualizations, such as bar charts for price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B5C9C-8006-4F19-90B6-75A2C0E396AB}"/>
              </a:ext>
            </a:extLst>
          </p:cNvPr>
          <p:cNvSpPr txBox="1"/>
          <p:nvPr/>
        </p:nvSpPr>
        <p:spPr>
          <a:xfrm>
            <a:off x="2033336" y="96613"/>
            <a:ext cx="5751096" cy="6761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Overview about Selenium using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import library used for project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selenium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selenium.webdriver.common.action_chains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selenium.webdriver.common.by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selenium.webdriver.common.keys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selenium.common.exceptions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ElementClickInterceptedException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selenium.webdriver.support.ui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selenium.webdriver.support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expected_conditions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webdriver.Chrome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Initialization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driver_K.get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("https://www.redbus.in/online-booking/ksrtc-kerala/?utm_source=rtchometile") 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Target 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#wait a time for page 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5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EA68B-232D-462B-909A-2827FAA8828B}"/>
              </a:ext>
            </a:extLst>
          </p:cNvPr>
          <p:cNvSpPr txBox="1"/>
          <p:nvPr/>
        </p:nvSpPr>
        <p:spPr>
          <a:xfrm>
            <a:off x="192505" y="280409"/>
            <a:ext cx="8758990" cy="657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driver_K.maximize_window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()# to maximize the window screen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function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 route to scrap the Route name and Route Links</a:t>
            </a:r>
          </a:p>
          <a:p>
            <a:pPr>
              <a:lnSpc>
                <a:spcPts val="1425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Kerala_link_route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LINKS_KERALA=[]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ROUTE_KERALA=[]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#retrive the route links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paths=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By.XPATH,path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links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links.get_attribute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LINKS_KERALA.append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#retrive names of the routes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ROUTE_KERALA.append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#wait for the pagination element to be present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pagination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wait.until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EC.presence_of_element_located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'//*[@class="DC_117_paginationTable"]'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next_button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pagination.find_element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'//div[@class="DC_117_pageTabs " and text()=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{i+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next_button.click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pages to paginate at step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9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60F47-E343-41B2-9368-3E650DFEB5B1}"/>
              </a:ext>
            </a:extLst>
          </p:cNvPr>
          <p:cNvSpPr txBox="1"/>
          <p:nvPr/>
        </p:nvSpPr>
        <p:spPr>
          <a:xfrm>
            <a:off x="264693" y="229625"/>
            <a:ext cx="8626644" cy="6937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LINKS_KERALA, ROUTE_KERALA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LINKS_KERALA,ROUTE_KERALA=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Kerala_link_route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"//a[@class='route']"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ROUTE_KERALA,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LINKS_KERALA})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#To save file in CSV format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'Kerala_route_bus.csv'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#concat all bus link and route name in one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df_SB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df_UP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df_WB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change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csv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'df_route.csv'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function to scrap the Bus Name, Bus Type, Departing Time, Reaching Time, Duration, Price, Star Rating, Seat Availability.</a:t>
            </a:r>
          </a:p>
          <a:p>
            <a:pPr>
              <a:lnSpc>
                <a:spcPts val="1425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 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#read csv file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"Kerala_route_bus.csv"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bus 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webdriver.Chrome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5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5354</Words>
  <Application>Microsoft Office PowerPoint</Application>
  <PresentationFormat>On-screen Show (4:3)</PresentationFormat>
  <Paragraphs>396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Malgun Gothic Semilight</vt:lpstr>
      <vt:lpstr>Arial</vt:lpstr>
      <vt:lpstr>Calibri</vt:lpstr>
      <vt:lpstr>Century Gothic</vt:lpstr>
      <vt:lpstr>Corbel</vt:lpstr>
      <vt:lpstr>Courier New</vt:lpstr>
      <vt:lpstr>Garamond</vt:lpstr>
      <vt:lpstr>Goudy Old Style</vt:lpstr>
      <vt:lpstr>Symbol</vt:lpstr>
      <vt:lpstr>Times New Roman</vt:lpstr>
      <vt:lpstr>Trebuchet MS</vt:lpstr>
      <vt:lpstr>Tw Cen MT</vt:lpstr>
      <vt:lpstr>Wingdings 3</vt:lpstr>
      <vt:lpstr>Organic</vt:lpstr>
      <vt:lpstr>Droplet</vt:lpstr>
      <vt:lpstr>Ion Boardroom</vt:lpstr>
      <vt:lpstr>Facet</vt:lpstr>
      <vt:lpstr>Parallax</vt:lpstr>
      <vt:lpstr>Redbus Data Scraping with Selenium &amp; Dynamic Filtering using Streamlit</vt:lpstr>
      <vt:lpstr>Project Overview</vt:lpstr>
      <vt:lpstr>Tools &amp; Technologies</vt:lpstr>
      <vt:lpstr>Web Scraping with Selenium</vt:lpstr>
      <vt:lpstr>Data Cleaning &amp; Transformation</vt:lpstr>
      <vt:lpstr>Dynamic Filtering with Streamlit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Redbus Data Scraping with Selenium &amp; Dynamic Filtering using Streamlit</dc:title>
  <dc:subject/>
  <dc:creator/>
  <cp:keywords/>
  <dc:description>generated using python-pptx</dc:description>
  <cp:lastModifiedBy>Karthik Anbazhagan</cp:lastModifiedBy>
  <cp:revision>4</cp:revision>
  <dcterms:created xsi:type="dcterms:W3CDTF">2013-01-27T09:14:16Z</dcterms:created>
  <dcterms:modified xsi:type="dcterms:W3CDTF">2024-11-22T19:51:21Z</dcterms:modified>
  <cp:category/>
</cp:coreProperties>
</file>