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0" r:id="rId4"/>
    <p:sldId id="281" r:id="rId5"/>
    <p:sldId id="275" r:id="rId6"/>
    <p:sldId id="276" r:id="rId7"/>
    <p:sldId id="277" r:id="rId8"/>
    <p:sldId id="278" r:id="rId9"/>
    <p:sldId id="282" r:id="rId10"/>
    <p:sldId id="257" r:id="rId11"/>
    <p:sldId id="261" r:id="rId12"/>
    <p:sldId id="259" r:id="rId13"/>
    <p:sldId id="271" r:id="rId14"/>
    <p:sldId id="273" r:id="rId15"/>
    <p:sldId id="28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A4B9-C692-4182-A27F-F36C7E76C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173643"/>
            <a:ext cx="11416937" cy="254343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Using  Bootstrap,                               Images     &amp;     Animation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647E7-DDA4-4CD7-AE6D-F257B1CCE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8447" y="3529349"/>
            <a:ext cx="4625424" cy="26490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Project Members</a:t>
            </a:r>
          </a:p>
          <a:p>
            <a:r>
              <a:rPr lang="en-US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1.B.V.S.Karthik reddy</a:t>
            </a:r>
          </a:p>
          <a:p>
            <a:r>
              <a:rPr lang="en-US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2.Uma Mahesh kumar</a:t>
            </a:r>
          </a:p>
          <a:p>
            <a:r>
              <a:rPr lang="en-US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3.Sunkara Sai Saketh</a:t>
            </a:r>
            <a:endParaRPr lang="en-US" sz="2400" b="1" dirty="0">
              <a:solidFill>
                <a:schemeClr val="accent3">
                  <a:lumMod val="40000"/>
                  <a:lumOff val="60000"/>
                </a:schemeClr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US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4.Valluru 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</a:t>
            </a:r>
            <a:r>
              <a:rPr lang="en-US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Akash</a:t>
            </a:r>
          </a:p>
          <a:p>
            <a:r>
              <a:rPr lang="en-US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5.Lakshmi vancha</a:t>
            </a:r>
            <a:endParaRPr lang="en-US" sz="2400" b="1" dirty="0">
              <a:solidFill>
                <a:schemeClr val="accent3">
                  <a:lumMod val="40000"/>
                  <a:lumOff val="60000"/>
                </a:schemeClr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47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39EB-B799-463A-8169-E1CCB7F9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79714"/>
            <a:ext cx="9404723" cy="873534"/>
          </a:xfrm>
        </p:spPr>
        <p:txBody>
          <a:bodyPr/>
          <a:lstStyle/>
          <a:p>
            <a:r>
              <a:rPr lang="en-US" dirty="0" smtClean="0"/>
              <a:t>           </a:t>
            </a:r>
            <a:r>
              <a:rPr lang="en-US" sz="4800" b="1" dirty="0" smtClean="0"/>
              <a:t>What </a:t>
            </a:r>
            <a:r>
              <a:rPr lang="en-US" sz="4800" b="1" dirty="0"/>
              <a:t>is CSS </a:t>
            </a:r>
            <a:r>
              <a:rPr lang="en-US" sz="4800" b="1" dirty="0" smtClean="0"/>
              <a:t>Animation ?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2B93-8966-45EE-86DD-89E7B22E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42754"/>
            <a:ext cx="8946541" cy="3805645"/>
          </a:xfrm>
        </p:spPr>
        <p:txBody>
          <a:bodyPr/>
          <a:lstStyle/>
          <a:p>
            <a:r>
              <a:rPr lang="en-US" sz="2800" dirty="0"/>
              <a:t>To animate transitions from one CSS style configuration to another.</a:t>
            </a:r>
          </a:p>
          <a:p>
            <a:r>
              <a:rPr lang="en-US" sz="2800" dirty="0"/>
              <a:t>Animations </a:t>
            </a:r>
            <a:r>
              <a:rPr lang="en-US" sz="2800" dirty="0" smtClean="0"/>
              <a:t>consists </a:t>
            </a:r>
            <a:r>
              <a:rPr lang="en-US" sz="2800" dirty="0"/>
              <a:t>of two components</a:t>
            </a:r>
          </a:p>
          <a:p>
            <a:pPr lvl="1"/>
            <a:r>
              <a:rPr lang="en-US" sz="2800" dirty="0"/>
              <a:t>A style describing the CSS animation </a:t>
            </a:r>
          </a:p>
          <a:p>
            <a:pPr lvl="1"/>
            <a:r>
              <a:rPr lang="en-US" sz="2800" dirty="0"/>
              <a:t>Set of Keyframes that indicates start and end of animation’s style as well as intermediate </a:t>
            </a:r>
            <a:r>
              <a:rPr lang="en-US" sz="2800" dirty="0" smtClean="0"/>
              <a:t>waypoints .</a:t>
            </a: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1CB0-CBC8-4260-97A3-9B04159F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7800"/>
            <a:ext cx="11917679" cy="963562"/>
          </a:xfrm>
        </p:spPr>
        <p:txBody>
          <a:bodyPr/>
          <a:lstStyle/>
          <a:p>
            <a:r>
              <a:rPr lang="en-US" sz="4000" dirty="0" smtClean="0"/>
              <a:t>        </a:t>
            </a:r>
            <a:r>
              <a:rPr lang="en-US" sz="4800" dirty="0" smtClean="0"/>
              <a:t>    </a:t>
            </a:r>
            <a:r>
              <a:rPr lang="en-US" sz="4800" b="1" dirty="0" smtClean="0"/>
              <a:t>Sub-properties </a:t>
            </a:r>
            <a:r>
              <a:rPr lang="en-US" sz="4800" b="1" dirty="0"/>
              <a:t>of </a:t>
            </a:r>
            <a:r>
              <a:rPr lang="en-US" altLang="en-US" sz="4800" b="1" dirty="0" smtClean="0"/>
              <a:t>Animation </a:t>
            </a:r>
            <a:endParaRPr lang="en-US" sz="4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5BF697-601C-4E9D-B895-4C5EC8231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739" y="1793707"/>
            <a:ext cx="12132183" cy="477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Animation-delay</a:t>
            </a:r>
          </a:p>
          <a:p>
            <a:r>
              <a:rPr lang="en-US" sz="2800" dirty="0"/>
              <a:t>Animation-direction</a:t>
            </a:r>
          </a:p>
          <a:p>
            <a:r>
              <a:rPr lang="en-US" sz="2800" dirty="0"/>
              <a:t>Animation-duration</a:t>
            </a:r>
          </a:p>
          <a:p>
            <a:r>
              <a:rPr lang="en-US" sz="2800" dirty="0"/>
              <a:t>Animation-fill-mode</a:t>
            </a:r>
          </a:p>
          <a:p>
            <a:r>
              <a:rPr lang="en-US" sz="2800" dirty="0"/>
              <a:t>Animation-iteration-count</a:t>
            </a:r>
          </a:p>
          <a:p>
            <a:r>
              <a:rPr lang="en-US" sz="2800" dirty="0"/>
              <a:t>Animation-name</a:t>
            </a:r>
          </a:p>
          <a:p>
            <a:r>
              <a:rPr lang="en-US" sz="2800" dirty="0"/>
              <a:t>Animation-play-state</a:t>
            </a:r>
          </a:p>
          <a:p>
            <a:r>
              <a:rPr lang="en-US" sz="2800" dirty="0"/>
              <a:t>Animation-timing-function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9773-7DC8-4B1C-B52B-FDDD1941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57" y="310243"/>
            <a:ext cx="10849203" cy="1466306"/>
          </a:xfrm>
        </p:spPr>
        <p:txBody>
          <a:bodyPr/>
          <a:lstStyle/>
          <a:p>
            <a:r>
              <a:rPr lang="en-US" sz="4000" b="1" dirty="0" smtClean="0"/>
              <a:t>Advantages  </a:t>
            </a:r>
            <a:r>
              <a:rPr lang="en-US" sz="4000" b="1" dirty="0"/>
              <a:t>of </a:t>
            </a:r>
            <a:r>
              <a:rPr lang="en-US" sz="4000" b="1" dirty="0" smtClean="0"/>
              <a:t> CSS  animations   over   Traditional    Script   driven  animations :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6B8D-9B98-440D-9112-6964B362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733" y="2037806"/>
            <a:ext cx="8946541" cy="3095897"/>
          </a:xfrm>
        </p:spPr>
        <p:txBody>
          <a:bodyPr>
            <a:noAutofit/>
          </a:bodyPr>
          <a:lstStyle/>
          <a:p>
            <a:r>
              <a:rPr lang="en-US" sz="2800" dirty="0"/>
              <a:t>Easy to use, create them without knowing JavaScript</a:t>
            </a:r>
          </a:p>
          <a:p>
            <a:r>
              <a:rPr lang="en-US" sz="2800" dirty="0"/>
              <a:t>The animations run well even under moderate system load.</a:t>
            </a:r>
          </a:p>
          <a:p>
            <a:r>
              <a:rPr lang="en-US" sz="2800" dirty="0"/>
              <a:t>Browser control the animation sequence lets the browser optimize performance and </a:t>
            </a:r>
            <a:r>
              <a:rPr lang="en-US" sz="2800" dirty="0" smtClean="0"/>
              <a:t>efficiency.</a:t>
            </a:r>
          </a:p>
          <a:p>
            <a:r>
              <a:rPr lang="en-US" sz="2800" dirty="0" smtClean="0"/>
              <a:t>Ex</a:t>
            </a:r>
            <a:r>
              <a:rPr lang="en-US" sz="2800" dirty="0"/>
              <a:t>: Reducing the update frequency of animations running in tabs that aren’t currently visible.</a:t>
            </a:r>
          </a:p>
        </p:txBody>
      </p:sp>
    </p:spTree>
    <p:extLst>
      <p:ext uri="{BB962C8B-B14F-4D97-AF65-F5344CB8AC3E}">
        <p14:creationId xmlns:p14="http://schemas.microsoft.com/office/powerpoint/2010/main" val="35468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" y="274321"/>
            <a:ext cx="10541726" cy="796834"/>
          </a:xfrm>
        </p:spPr>
        <p:txBody>
          <a:bodyPr/>
          <a:lstStyle/>
          <a:p>
            <a:r>
              <a:rPr lang="en-US" sz="4800" dirty="0" smtClean="0"/>
              <a:t>                         </a:t>
            </a:r>
            <a:r>
              <a:rPr lang="en-US" sz="5400" b="1" dirty="0" smtClean="0"/>
              <a:t>Demo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1" y="1280159"/>
            <a:ext cx="8950684" cy="356616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6571" y="5068389"/>
            <a:ext cx="11286309" cy="1528354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GitHubLinK</a:t>
            </a:r>
            <a:r>
              <a:rPr lang="en-US" sz="3200" dirty="0" smtClean="0"/>
              <a:t>-  https</a:t>
            </a:r>
            <a:r>
              <a:rPr lang="en-US" sz="3200" dirty="0"/>
              <a:t>://</a:t>
            </a:r>
            <a:r>
              <a:rPr lang="en-US" sz="3200" dirty="0" smtClean="0"/>
              <a:t>github.com/KarthikBijjam/Project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96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18011"/>
            <a:ext cx="8825659" cy="1436915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dirty="0" smtClean="0"/>
              <a:t> REFERENCES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507651" y="1854926"/>
            <a:ext cx="8564402" cy="458506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W3 Schools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Font Awesome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 Google Fonts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Unplash.com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Pixels.com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 smtClean="0"/>
              <a:t>justinaguilar.com</a:t>
            </a:r>
            <a:endParaRPr lang="en-US" sz="3600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3" y="587829"/>
            <a:ext cx="10685418" cy="5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15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206" y="2481942"/>
            <a:ext cx="7098628" cy="1175657"/>
          </a:xfrm>
        </p:spPr>
        <p:txBody>
          <a:bodyPr/>
          <a:lstStyle/>
          <a:p>
            <a:pPr algn="ctr"/>
            <a:r>
              <a:rPr lang="en-US" sz="5400" i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en-US" sz="5400" i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82" y="744583"/>
            <a:ext cx="9026207" cy="545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269" y="452718"/>
            <a:ext cx="9371566" cy="1154014"/>
          </a:xfrm>
        </p:spPr>
        <p:txBody>
          <a:bodyPr/>
          <a:lstStyle/>
          <a:p>
            <a:r>
              <a:rPr lang="en-US" dirty="0" smtClean="0"/>
              <a:t>              </a:t>
            </a:r>
            <a:r>
              <a:rPr lang="en-US" b="1" dirty="0" smtClean="0"/>
              <a:t> Introduction to Bootstrap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Bootstrap is a free front-end framework .</a:t>
            </a:r>
          </a:p>
          <a:p>
            <a:r>
              <a:rPr lang="en-US" sz="2800" dirty="0" smtClean="0"/>
              <a:t>It includes HTML and CSS as well as Java-Script  plug-ins .</a:t>
            </a:r>
          </a:p>
          <a:p>
            <a:r>
              <a:rPr lang="en-US" sz="2800" dirty="0" smtClean="0"/>
              <a:t>It has the ability to create responsive design .</a:t>
            </a:r>
          </a:p>
          <a:p>
            <a:r>
              <a:rPr lang="en-US" sz="2800" dirty="0" smtClean="0"/>
              <a:t>History : Developed by Mark Otto and Jacob Thornton at Twitter . </a:t>
            </a:r>
          </a:p>
          <a:p>
            <a:r>
              <a:rPr lang="en-US" sz="2800" dirty="0" smtClean="0"/>
              <a:t>Advantages of Bootstrap 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3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b="1" dirty="0" smtClean="0"/>
              <a:t>Introduction to CSS Images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Bootstrap provides </a:t>
            </a:r>
            <a:r>
              <a:rPr lang="en-US" sz="2800" dirty="0" smtClean="0"/>
              <a:t> </a:t>
            </a:r>
            <a:r>
              <a:rPr lang="en-US" sz="2800" dirty="0"/>
              <a:t>classes that can be used to apply some simple styles to </a:t>
            </a:r>
            <a:r>
              <a:rPr lang="en-US" sz="2800" dirty="0" smtClean="0"/>
              <a:t>images .</a:t>
            </a:r>
          </a:p>
          <a:p>
            <a:r>
              <a:rPr lang="en-US" sz="2800" dirty="0" smtClean="0"/>
              <a:t>Types of Image styles </a:t>
            </a:r>
          </a:p>
          <a:p>
            <a:r>
              <a:rPr lang="en-US" sz="2800" dirty="0" smtClean="0"/>
              <a:t>Responsive images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7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r>
              <a:rPr lang="en-US" b="1" dirty="0" smtClean="0"/>
              <a:t>Introduction to CSS Animation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0790"/>
            <a:ext cx="8946541" cy="4837610"/>
          </a:xfrm>
        </p:spPr>
        <p:txBody>
          <a:bodyPr>
            <a:noAutofit/>
          </a:bodyPr>
          <a:lstStyle/>
          <a:p>
            <a:r>
              <a:rPr lang="en-US" sz="2400" dirty="0"/>
              <a:t>CSS animations allows animation of most HTML elements without using JavaScript or Flash</a:t>
            </a:r>
            <a:r>
              <a:rPr lang="en-US" sz="2400" dirty="0" smtClean="0"/>
              <a:t>!</a:t>
            </a:r>
            <a:endParaRPr lang="en-US" sz="2400" dirty="0"/>
          </a:p>
          <a:p>
            <a:r>
              <a:rPr lang="en-US" sz="2400" dirty="0"/>
              <a:t>An animation lets an element gradually change from one style to another.</a:t>
            </a:r>
          </a:p>
          <a:p>
            <a:r>
              <a:rPr lang="en-US" sz="2400" dirty="0" smtClean="0"/>
              <a:t>Keyframes </a:t>
            </a:r>
            <a:r>
              <a:rPr lang="en-US" sz="2400" dirty="0"/>
              <a:t>hold what styles the element will have at certain times.</a:t>
            </a:r>
          </a:p>
          <a:p>
            <a:r>
              <a:rPr lang="en-US" sz="2400" dirty="0" smtClean="0"/>
              <a:t>Types of animation styles .</a:t>
            </a:r>
          </a:p>
          <a:p>
            <a:r>
              <a:rPr lang="en-US" sz="2400" dirty="0" smtClean="0"/>
              <a:t>Running an animation .</a:t>
            </a:r>
          </a:p>
          <a:p>
            <a:r>
              <a:rPr lang="en-US" sz="2400" dirty="0" smtClean="0"/>
              <a:t>Animation fill-mode properties  specifies the style for target element when animation doesn’t play 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41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389" y="222069"/>
            <a:ext cx="8825658" cy="1354912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en-US" sz="6000" b="1" dirty="0" smtClean="0"/>
              <a:t>  Bootstrap 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389" y="1877427"/>
            <a:ext cx="8825658" cy="40618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solidFill>
                  <a:schemeClr val="tx1"/>
                </a:solidFill>
              </a:rPr>
              <a:t>Bootstrap is a free front-end framework for faster and easier web development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solidFill>
                  <a:schemeClr val="tx1"/>
                </a:solidFill>
              </a:rPr>
              <a:t>Bootstrap also gives you the ability to easily create responsive designs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solidFill>
                  <a:schemeClr val="tx1"/>
                </a:solidFill>
              </a:rPr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cap="none" dirty="0" smtClean="0">
                <a:solidFill>
                  <a:schemeClr val="tx1"/>
                </a:solidFill>
              </a:rPr>
              <a:t>In </a:t>
            </a:r>
            <a:r>
              <a:rPr lang="en-US" sz="2400" cap="none" dirty="0">
                <a:solidFill>
                  <a:schemeClr val="tx1"/>
                </a:solidFill>
              </a:rPr>
              <a:t>J</a:t>
            </a:r>
            <a:r>
              <a:rPr lang="en-US" sz="2400" cap="none" dirty="0" smtClean="0">
                <a:solidFill>
                  <a:schemeClr val="tx1"/>
                </a:solidFill>
              </a:rPr>
              <a:t>une 2014 bootstrap was the no.1 project on GitHub!</a:t>
            </a:r>
            <a:endParaRPr lang="en-US" sz="24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322089"/>
            <a:ext cx="9404723" cy="1400530"/>
          </a:xfrm>
        </p:spPr>
        <p:txBody>
          <a:bodyPr/>
          <a:lstStyle/>
          <a:p>
            <a:pPr algn="ctr"/>
            <a:r>
              <a:rPr lang="en-US" sz="5400" b="1" dirty="0" smtClean="0"/>
              <a:t>  Advantages of Bootstrap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Easy to </a:t>
            </a:r>
            <a:r>
              <a:rPr lang="en-US" sz="3200" dirty="0" smtClean="0"/>
              <a:t>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Responsive </a:t>
            </a:r>
            <a:r>
              <a:rPr lang="en-US" sz="3200" dirty="0" smtClean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Mobile-first </a:t>
            </a:r>
            <a:r>
              <a:rPr lang="en-US" sz="3200" dirty="0" smtClean="0"/>
              <a:t>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Browser compatibility</a:t>
            </a:r>
          </a:p>
        </p:txBody>
      </p:sp>
    </p:spTree>
    <p:extLst>
      <p:ext uri="{BB962C8B-B14F-4D97-AF65-F5344CB8AC3E}">
        <p14:creationId xmlns:p14="http://schemas.microsoft.com/office/powerpoint/2010/main" val="239053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326" y="875210"/>
            <a:ext cx="9810796" cy="936901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sz="5400" b="1" dirty="0" smtClean="0"/>
              <a:t>      Bootstrap Installation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625634"/>
            <a:ext cx="8825658" cy="3013166"/>
          </a:xfrm>
        </p:spPr>
        <p:txBody>
          <a:bodyPr/>
          <a:lstStyle/>
          <a:p>
            <a:r>
              <a:rPr lang="en-US" sz="3200" cap="none" dirty="0" smtClean="0">
                <a:solidFill>
                  <a:schemeClr val="tx1"/>
                </a:solidFill>
              </a:rPr>
              <a:t>Two  ways to download Bootstrap: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cap="none" dirty="0" smtClean="0">
                <a:solidFill>
                  <a:schemeClr val="tx1"/>
                </a:solidFill>
              </a:rPr>
              <a:t>Download bootstrap from getbootstrap.com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cap="none" dirty="0" smtClean="0">
                <a:solidFill>
                  <a:schemeClr val="tx1"/>
                </a:solidFill>
              </a:rPr>
              <a:t>Include bootstrap from a CDN   </a:t>
            </a:r>
          </a:p>
          <a:p>
            <a:endParaRPr lang="en-US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0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372" y="104503"/>
            <a:ext cx="9784080" cy="1240971"/>
          </a:xfrm>
        </p:spPr>
        <p:txBody>
          <a:bodyPr/>
          <a:lstStyle/>
          <a:p>
            <a:r>
              <a:rPr lang="en-US" sz="5400" b="1" dirty="0" smtClean="0"/>
              <a:t>Basic Structure of  Bootstrap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017" y="1698171"/>
            <a:ext cx="8158863" cy="3174276"/>
          </a:xfrm>
        </p:spPr>
        <p:txBody>
          <a:bodyPr>
            <a:noAutofit/>
          </a:bodyPr>
          <a:lstStyle/>
          <a:p>
            <a:r>
              <a:rPr lang="en-US" sz="2400" cap="none" dirty="0" smtClean="0">
                <a:solidFill>
                  <a:schemeClr val="tx1"/>
                </a:solidFill>
              </a:rPr>
              <a:t>&lt;div class="container-fluid"&gt;</a:t>
            </a:r>
            <a:br>
              <a:rPr lang="en-US" sz="2400" cap="none" dirty="0" smtClean="0">
                <a:solidFill>
                  <a:schemeClr val="tx1"/>
                </a:solidFill>
              </a:rPr>
            </a:br>
            <a:r>
              <a:rPr lang="en-US" sz="2400" cap="none" dirty="0" smtClean="0">
                <a:solidFill>
                  <a:schemeClr val="tx1"/>
                </a:solidFill>
              </a:rPr>
              <a:t>  &lt;h1&gt;my first bootstrap page&lt;/h1&gt;</a:t>
            </a:r>
            <a:br>
              <a:rPr lang="en-US" sz="2400" cap="none" dirty="0" smtClean="0">
                <a:solidFill>
                  <a:schemeClr val="tx1"/>
                </a:solidFill>
              </a:rPr>
            </a:br>
            <a:r>
              <a:rPr lang="en-US" sz="2400" cap="none" dirty="0" smtClean="0">
                <a:solidFill>
                  <a:schemeClr val="tx1"/>
                </a:solidFill>
              </a:rPr>
              <a:t>  &lt;p&gt;this is some text.&lt;/p&gt;</a:t>
            </a:r>
          </a:p>
          <a:p>
            <a:r>
              <a:rPr lang="en-US" sz="2400" cap="none" dirty="0" smtClean="0">
                <a:solidFill>
                  <a:schemeClr val="tx1"/>
                </a:solidFill>
              </a:rPr>
              <a:t>	&lt;div class="row"&gt;</a:t>
            </a:r>
            <a:br>
              <a:rPr lang="en-US" sz="2400" cap="none" dirty="0" smtClean="0">
                <a:solidFill>
                  <a:schemeClr val="tx1"/>
                </a:solidFill>
              </a:rPr>
            </a:br>
            <a:r>
              <a:rPr lang="en-US" sz="2400" cap="none" dirty="0" smtClean="0">
                <a:solidFill>
                  <a:schemeClr val="tx1"/>
                </a:solidFill>
              </a:rPr>
              <a:t>  		&lt;div class="col-*-*"&gt;&lt;/div&gt;</a:t>
            </a:r>
            <a:br>
              <a:rPr lang="en-US" sz="2400" cap="none" dirty="0" smtClean="0">
                <a:solidFill>
                  <a:schemeClr val="tx1"/>
                </a:solidFill>
              </a:rPr>
            </a:br>
            <a:r>
              <a:rPr lang="en-US" sz="2400" cap="none" dirty="0" smtClean="0">
                <a:solidFill>
                  <a:schemeClr val="tx1"/>
                </a:solidFill>
              </a:rPr>
              <a:t> 		 &lt;div class="col-*-*"&gt;&lt;/div&gt;</a:t>
            </a:r>
            <a:br>
              <a:rPr lang="en-US" sz="2400" cap="none" dirty="0" smtClean="0">
                <a:solidFill>
                  <a:schemeClr val="tx1"/>
                </a:solidFill>
              </a:rPr>
            </a:br>
            <a:r>
              <a:rPr lang="en-US" sz="2400" cap="none" dirty="0" smtClean="0">
                <a:solidFill>
                  <a:schemeClr val="tx1"/>
                </a:solidFill>
              </a:rPr>
              <a:t>	&lt;/div&gt;</a:t>
            </a:r>
            <a:br>
              <a:rPr lang="en-US" sz="2400" cap="none" dirty="0" smtClean="0">
                <a:solidFill>
                  <a:schemeClr val="tx1"/>
                </a:solidFill>
              </a:rPr>
            </a:br>
            <a:r>
              <a:rPr lang="en-US" sz="2400" cap="none" dirty="0" smtClean="0">
                <a:solidFill>
                  <a:schemeClr val="tx1"/>
                </a:solidFill>
              </a:rPr>
              <a:t>	&lt;div class="row"&gt;</a:t>
            </a:r>
            <a:br>
              <a:rPr lang="en-US" sz="2400" cap="none" dirty="0" smtClean="0">
                <a:solidFill>
                  <a:schemeClr val="tx1"/>
                </a:solidFill>
              </a:rPr>
            </a:br>
            <a:r>
              <a:rPr lang="en-US" sz="2400" cap="none" dirty="0" smtClean="0">
                <a:solidFill>
                  <a:schemeClr val="tx1"/>
                </a:solidFill>
              </a:rPr>
              <a:t>  		&lt;div class="col-*-*"&gt;&lt;/div&gt;</a:t>
            </a:r>
            <a:br>
              <a:rPr lang="en-US" sz="2400" cap="none" dirty="0" smtClean="0">
                <a:solidFill>
                  <a:schemeClr val="tx1"/>
                </a:solidFill>
              </a:rPr>
            </a:br>
            <a:r>
              <a:rPr lang="en-US" sz="2400" cap="none" dirty="0" smtClean="0">
                <a:solidFill>
                  <a:schemeClr val="tx1"/>
                </a:solidFill>
              </a:rPr>
              <a:t>  		&lt;div class="col-*-*"&gt;&lt;/div&gt;</a:t>
            </a:r>
            <a:br>
              <a:rPr lang="en-US" sz="2400" cap="none" dirty="0" smtClean="0">
                <a:solidFill>
                  <a:schemeClr val="tx1"/>
                </a:solidFill>
              </a:rPr>
            </a:br>
            <a:r>
              <a:rPr lang="en-US" sz="2400" cap="none" dirty="0" smtClean="0">
                <a:solidFill>
                  <a:schemeClr val="tx1"/>
                </a:solidFill>
              </a:rPr>
              <a:t> 		&lt;div class="col-*-*"&gt;&lt;/div&gt;</a:t>
            </a:r>
            <a:br>
              <a:rPr lang="en-US" sz="2400" cap="none" dirty="0" smtClean="0">
                <a:solidFill>
                  <a:schemeClr val="tx1"/>
                </a:solidFill>
              </a:rPr>
            </a:br>
            <a:r>
              <a:rPr lang="en-US" sz="2400" cap="none" dirty="0" smtClean="0">
                <a:solidFill>
                  <a:schemeClr val="tx1"/>
                </a:solidFill>
              </a:rPr>
              <a:t>	&lt;/div&gt;</a:t>
            </a:r>
            <a:br>
              <a:rPr lang="en-US" sz="2400" cap="none" dirty="0" smtClean="0">
                <a:solidFill>
                  <a:schemeClr val="tx1"/>
                </a:solidFill>
              </a:rPr>
            </a:br>
            <a:r>
              <a:rPr lang="en-US" sz="2400" cap="none" dirty="0" smtClean="0">
                <a:solidFill>
                  <a:schemeClr val="tx1"/>
                </a:solidFill>
              </a:rPr>
              <a:t>&lt;/div&gt;</a:t>
            </a:r>
            <a:endParaRPr lang="en-US" sz="24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4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sz="4400" b="1" dirty="0" smtClean="0"/>
              <a:t>CSS Images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Image position </a:t>
            </a:r>
          </a:p>
          <a:p>
            <a:r>
              <a:rPr lang="en-US" sz="3200" dirty="0" smtClean="0"/>
              <a:t>Image rounding  </a:t>
            </a:r>
          </a:p>
          <a:p>
            <a:r>
              <a:rPr lang="en-US" sz="3200" dirty="0" smtClean="0"/>
              <a:t>Image opacity </a:t>
            </a:r>
          </a:p>
          <a:p>
            <a:r>
              <a:rPr lang="en-US" sz="3200" dirty="0" smtClean="0"/>
              <a:t>Responsive Images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6759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412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Myungjo Std M</vt:lpstr>
      <vt:lpstr>Arial</vt:lpstr>
      <vt:lpstr>Century Gothic</vt:lpstr>
      <vt:lpstr>Wingdings</vt:lpstr>
      <vt:lpstr>Wingdings 3</vt:lpstr>
      <vt:lpstr>Ion</vt:lpstr>
      <vt:lpstr>        Using  Bootstrap,                               Images     &amp;     Animation</vt:lpstr>
      <vt:lpstr>               Introduction to Bootstrap</vt:lpstr>
      <vt:lpstr>        Introduction to CSS Images </vt:lpstr>
      <vt:lpstr>      Introduction to CSS Animation </vt:lpstr>
      <vt:lpstr>           Bootstrap </vt:lpstr>
      <vt:lpstr>  Advantages of Bootstrap</vt:lpstr>
      <vt:lpstr>        Bootstrap Installation</vt:lpstr>
      <vt:lpstr>Basic Structure of  Bootstrap</vt:lpstr>
      <vt:lpstr>                   CSS Images </vt:lpstr>
      <vt:lpstr>           What is CSS Animation ? </vt:lpstr>
      <vt:lpstr>            Sub-properties of Animation </vt:lpstr>
      <vt:lpstr>Advantages  of  CSS  animations   over   Traditional    Script   driven  animations : </vt:lpstr>
      <vt:lpstr>                         Demo </vt:lpstr>
      <vt:lpstr>  REFERENCES 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Animations</dc:title>
  <dc:creator>Papareddy,Ravitheja</dc:creator>
  <cp:lastModifiedBy>Bijjam,Venkata Sai Karthik Reddy</cp:lastModifiedBy>
  <cp:revision>68</cp:revision>
  <dcterms:created xsi:type="dcterms:W3CDTF">2018-11-02T17:17:34Z</dcterms:created>
  <dcterms:modified xsi:type="dcterms:W3CDTF">2018-11-05T04:07:58Z</dcterms:modified>
</cp:coreProperties>
</file>