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E390-5AB3-4170-93CA-03D013B77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7C53-7F44-479A-B620-67DAEB935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7E335-8D1A-4A7B-9869-59899D1D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8A64-7862-4852-9ED8-6ACFB7A839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4943-F41A-4436-A2FE-8E6C1453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77AB0-6917-4ECB-96EE-C10A3317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B63-A814-4667-9383-16A6DD88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5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7E10-10DD-4C5A-BC3E-24FAEA03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DCF4B-C237-49AE-B8C6-DECF2F27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D568-5739-4D3F-AF6C-0F93D253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8A64-7862-4852-9ED8-6ACFB7A839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1C8BF-BAE9-4643-BEB1-E244398B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6B0E-D6EA-4155-BEE7-CCCD64D7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B63-A814-4667-9383-16A6DD88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67136-D45E-4BF2-A10B-FCDFC7A16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BBFDD-4BE4-40C2-BF7B-9384F7B3A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0F73-459B-4993-B635-406EB55C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8A64-7862-4852-9ED8-6ACFB7A839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A8A3-67ED-43FB-9EAB-41041328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C24B-9DBD-468E-801E-A0FC9B9C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B63-A814-4667-9383-16A6DD88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1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36B9-FE16-4E12-BCB5-1B261618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62F9-8399-4E6D-B5BC-BE3EC0A7A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B40B-14C1-4D0A-84A2-034DD52D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8A64-7862-4852-9ED8-6ACFB7A839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B70E-131D-4F8D-A3BE-5659A14B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5FDF-2F4F-48C7-BFCD-DA205585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B63-A814-4667-9383-16A6DD88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9AF7-CF88-429C-AF24-B690073A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CBEFC-4DFB-48AD-952C-F3076524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4DE7-B1D0-41B0-B70F-965862F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8A64-7862-4852-9ED8-6ACFB7A839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B7BC-CB07-405B-B9B2-62E83907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3C028-02A9-42DA-AB77-83CA37C4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B63-A814-4667-9383-16A6DD88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9618-F16E-4B03-B8A5-2A15138D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4F73-CE23-4674-8CF5-7B474049E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21740-8B45-4F3E-A069-EAF45C864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E0B76-5F60-42F2-A922-16258623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8A64-7862-4852-9ED8-6ACFB7A839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14012-87E4-4383-8534-4E120F74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239F9-8C3F-4EB9-A366-97820BA7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B63-A814-4667-9383-16A6DD88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DF96-31AE-4F7B-9D89-1D0F21E5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E9512-02AC-4D35-B991-7C854F10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3044C-7322-458B-A321-97980B19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158E5-F37C-4FFB-937F-4BBD0BA47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367FD-E97B-4260-8147-36F591A68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3F830-7E67-43B7-AD44-0ED8BA45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8A64-7862-4852-9ED8-6ACFB7A839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26D1D-54FB-405E-8585-96862065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AD610-2DC2-4DD0-8218-DB75D504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B63-A814-4667-9383-16A6DD88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2DEE-1333-4191-936F-9D83C1A8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28BFF-6E9A-4766-83A1-D5DB495C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8A64-7862-4852-9ED8-6ACFB7A839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0485-8D22-48E6-8895-114E14DB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6B78E-5F91-424B-B928-912A28FB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B63-A814-4667-9383-16A6DD88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71219-82AF-4523-9D78-DA97EE6E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8A64-7862-4852-9ED8-6ACFB7A839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0BED1-C4F0-43FA-B6B4-07550371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11693-7A74-4E46-9BA9-B0F3AA1B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B63-A814-4667-9383-16A6DD88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0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23AC-8908-44E7-8D0D-34FD525F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D0EC-61C0-4E0A-BA40-F9FBCF650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E2794-8E5C-41EF-A763-66896EB0E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56910-5F4D-49CB-A46E-9ADC12EA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8A64-7862-4852-9ED8-6ACFB7A839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FAF0E-8DE2-41D2-8B1C-F7E26582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B23AF-22B0-48C1-9EF6-2B7E053C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B63-A814-4667-9383-16A6DD88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8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A914-9108-4BEE-99B4-36DBD85A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D5569-A14D-422A-892D-9451A37D1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DCF25-E5AD-49D5-9399-DDF923D00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16D4-E4FB-4A85-95E9-E7E8E128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8A64-7862-4852-9ED8-6ACFB7A839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912A-4690-4CCE-87B1-ADA934A1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472FE-A95C-46B7-8BE1-18951776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DB63-A814-4667-9383-16A6DD88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3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CECA4-B44E-4E01-B29C-2C8A3A40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5C74D-6863-4162-80BB-4F2DAF26B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5822-88B4-493E-A3D3-CD098C6FF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8A64-7862-4852-9ED8-6ACFB7A839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A0B4-954C-49A8-B276-20636F14C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97C6-B717-4462-9FE4-2AC76D61E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DB63-A814-4667-9383-16A6DD88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7A43B9-0A58-44A6-86D2-D90503F78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1375232"/>
            <a:ext cx="9906859" cy="4107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B5DCE-366F-45EA-9BA3-D8149D08C19E}"/>
              </a:ext>
            </a:extLst>
          </p:cNvPr>
          <p:cNvSpPr txBox="1"/>
          <p:nvPr/>
        </p:nvSpPr>
        <p:spPr>
          <a:xfrm>
            <a:off x="3569074" y="366817"/>
            <a:ext cx="5053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v Time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25765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119AC-69C0-44D3-8693-CF27B66A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1375232"/>
            <a:ext cx="9906859" cy="4107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1D60CD-1A54-4E02-AAE9-CC7E70A69285}"/>
              </a:ext>
            </a:extLst>
          </p:cNvPr>
          <p:cNvSpPr txBox="1"/>
          <p:nvPr/>
        </p:nvSpPr>
        <p:spPr>
          <a:xfrm>
            <a:off x="3569074" y="298014"/>
            <a:ext cx="5053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 v Time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60585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B732E-330F-4CF8-B039-D9E69394B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1375232"/>
            <a:ext cx="9906859" cy="4107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96EE33-C840-4953-BD26-80BE468D5F15}"/>
              </a:ext>
            </a:extLst>
          </p:cNvPr>
          <p:cNvSpPr txBox="1"/>
          <p:nvPr/>
        </p:nvSpPr>
        <p:spPr>
          <a:xfrm>
            <a:off x="3569074" y="298014"/>
            <a:ext cx="5053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v Time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75470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D5CC3D-832D-4E07-A47B-7670BB2D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1375232"/>
            <a:ext cx="9906859" cy="4107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8FAC3-ACAF-4184-9F00-46B0D1F247D4}"/>
              </a:ext>
            </a:extLst>
          </p:cNvPr>
          <p:cNvSpPr txBox="1"/>
          <p:nvPr/>
        </p:nvSpPr>
        <p:spPr>
          <a:xfrm>
            <a:off x="3569074" y="298014"/>
            <a:ext cx="5053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 v Time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68473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81102A-A58C-4718-B62B-3C84B54C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1375232"/>
            <a:ext cx="9906859" cy="4107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28AD55-8EAB-422A-82DF-3CFD9DB77096}"/>
              </a:ext>
            </a:extLst>
          </p:cNvPr>
          <p:cNvSpPr txBox="1"/>
          <p:nvPr/>
        </p:nvSpPr>
        <p:spPr>
          <a:xfrm>
            <a:off x="3569075" y="624270"/>
            <a:ext cx="505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v Time</a:t>
            </a:r>
          </a:p>
        </p:txBody>
      </p:sp>
    </p:spTree>
    <p:extLst>
      <p:ext uri="{BB962C8B-B14F-4D97-AF65-F5344CB8AC3E}">
        <p14:creationId xmlns:p14="http://schemas.microsoft.com/office/powerpoint/2010/main" val="237499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D7ADC-80A7-4B85-84EF-48DD15A9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1375232"/>
            <a:ext cx="9906859" cy="4107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F5A01-AE3B-4940-9B88-9B4EA511D773}"/>
              </a:ext>
            </a:extLst>
          </p:cNvPr>
          <p:cNvSpPr txBox="1"/>
          <p:nvPr/>
        </p:nvSpPr>
        <p:spPr>
          <a:xfrm>
            <a:off x="3569075" y="624270"/>
            <a:ext cx="505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 v Time</a:t>
            </a:r>
          </a:p>
        </p:txBody>
      </p:sp>
    </p:spTree>
    <p:extLst>
      <p:ext uri="{BB962C8B-B14F-4D97-AF65-F5344CB8AC3E}">
        <p14:creationId xmlns:p14="http://schemas.microsoft.com/office/powerpoint/2010/main" val="96392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75AC0-B40D-4024-B73C-98CD6230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69" y="0"/>
            <a:ext cx="6052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E6ACBB-3A5B-4CBA-8D61-CC827F6B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00" y="0"/>
            <a:ext cx="7755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DFDF4-AD54-40DB-9FC1-989F316A43CA}"/>
              </a:ext>
            </a:extLst>
          </p:cNvPr>
          <p:cNvSpPr txBox="1"/>
          <p:nvPr/>
        </p:nvSpPr>
        <p:spPr>
          <a:xfrm>
            <a:off x="3569074" y="235164"/>
            <a:ext cx="5053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121815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D6CA1-14F7-414A-A946-1B1AE166C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00" y="0"/>
            <a:ext cx="7755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9A1220-58B4-43BC-8DE1-A6AFFFEF2062}"/>
              </a:ext>
            </a:extLst>
          </p:cNvPr>
          <p:cNvSpPr txBox="1"/>
          <p:nvPr/>
        </p:nvSpPr>
        <p:spPr>
          <a:xfrm>
            <a:off x="3569074" y="176798"/>
            <a:ext cx="5053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57392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Crouse,James L</dc:creator>
  <cp:lastModifiedBy>Crouse,James L</cp:lastModifiedBy>
  <cp:revision>4</cp:revision>
  <dcterms:created xsi:type="dcterms:W3CDTF">2021-07-20T19:05:09Z</dcterms:created>
  <dcterms:modified xsi:type="dcterms:W3CDTF">2021-07-20T19:50:29Z</dcterms:modified>
</cp:coreProperties>
</file>