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2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9853" y="1922780"/>
            <a:ext cx="10949517" cy="175260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endParaRPr lang="en-I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IN" alt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New Screen Development</a:t>
            </a:r>
            <a:endParaRPr lang="en-IN" altLang="en-US" sz="4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Procedure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>
                <a:sym typeface="+mn-ea"/>
              </a:rPr>
              <a:t>Adding a new feature based on the requirements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New Feature will be showing in the formet of web screen</a:t>
            </a:r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To display the new feature in the screen </a:t>
            </a:r>
            <a:endParaRPr lang="en-US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sz="2800">
                <a:sym typeface="+mn-ea"/>
              </a:rPr>
              <a:t>Add the data based on </a:t>
            </a:r>
            <a:r>
              <a:rPr lang="en-US" sz="2800">
                <a:sym typeface="+mn-ea"/>
              </a:rPr>
              <a:t>requirements in the database.</a:t>
            </a:r>
            <a:endParaRPr lang="en-US" sz="2800">
              <a:sym typeface="+mn-ea"/>
            </a:endParaRPr>
          </a:p>
          <a:p>
            <a:pPr lvl="2">
              <a:lnSpc>
                <a:spcPct val="100000"/>
              </a:lnSpc>
            </a:pPr>
            <a:r>
              <a:rPr lang="en-US" sz="2800">
                <a:sym typeface="+mn-ea"/>
              </a:rPr>
              <a:t>Table Names </a:t>
            </a:r>
            <a:endParaRPr lang="en-US" sz="2800"/>
          </a:p>
          <a:p>
            <a:pPr lvl="3">
              <a:lnSpc>
                <a:spcPct val="100000"/>
              </a:lnSpc>
            </a:pPr>
            <a:r>
              <a:rPr lang="en-US" sz="2800">
                <a:sym typeface="+mn-ea"/>
              </a:rPr>
              <a:t>Company Feature</a:t>
            </a:r>
            <a:endParaRPr lang="en-US" sz="2800"/>
          </a:p>
          <a:p>
            <a:pPr lvl="3">
              <a:lnSpc>
                <a:spcPct val="100000"/>
              </a:lnSpc>
            </a:pPr>
            <a:r>
              <a:rPr lang="en-US" sz="2800">
                <a:sym typeface="+mn-ea"/>
              </a:rPr>
              <a:t>Package Feature</a:t>
            </a:r>
            <a:endParaRPr lang="en-US" sz="2800"/>
          </a:p>
          <a:p>
            <a:pPr lvl="3">
              <a:lnSpc>
                <a:spcPct val="100000"/>
              </a:lnSpc>
            </a:pPr>
            <a:r>
              <a:rPr lang="en-US" sz="2800">
                <a:sym typeface="+mn-ea"/>
              </a:rPr>
              <a:t>Company Feature Group Link</a:t>
            </a:r>
            <a:endParaRPr lang="en-US" sz="2800"/>
          </a:p>
          <a:p>
            <a:pPr lvl="3">
              <a:lnSpc>
                <a:spcPct val="100000"/>
              </a:lnSpc>
            </a:pPr>
            <a:r>
              <a:rPr lang="en-US" sz="2800">
                <a:sym typeface="+mn-ea"/>
              </a:rPr>
              <a:t>Functional Access Profile</a:t>
            </a:r>
            <a:endParaRPr lang="en-US">
              <a:sym typeface="+mn-ea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Company Feature Table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>
              <a:lnSpc>
                <a:spcPct val="110000"/>
              </a:lnSpc>
            </a:pPr>
            <a:r>
              <a:rPr lang="en-US" sz="3200">
                <a:sym typeface="+mn-ea"/>
              </a:rPr>
              <a:t>It is used to adding the new feature in the existing feature listed table.</a:t>
            </a:r>
            <a:endParaRPr lang="en-US" sz="3200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sz="2735">
                <a:sym typeface="+mn-ea"/>
              </a:rPr>
              <a:t>Feature_id Column</a:t>
            </a:r>
            <a:endParaRPr lang="en-US" sz="2735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sz="2735">
                <a:sym typeface="+mn-ea"/>
              </a:rPr>
              <a:t>Feature_name Column</a:t>
            </a:r>
            <a:endParaRPr lang="en-US" sz="2735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sz="2740"/>
              <a:t>Feature_name Column</a:t>
            </a:r>
            <a:endParaRPr lang="en-US" sz="2740"/>
          </a:p>
          <a:p>
            <a:pPr lvl="2">
              <a:lnSpc>
                <a:spcPct val="90000"/>
              </a:lnSpc>
            </a:pPr>
            <a:r>
              <a:rPr lang="en-US" sz="2740"/>
              <a:t>Feature_display_label Column</a:t>
            </a:r>
            <a:endParaRPr lang="en-US" sz="2740"/>
          </a:p>
          <a:p>
            <a:pPr lvl="2">
              <a:lnSpc>
                <a:spcPct val="90000"/>
              </a:lnSpc>
            </a:pPr>
            <a:r>
              <a:rPr lang="en-US" sz="2735">
                <a:sym typeface="+mn-ea"/>
              </a:rPr>
              <a:t>Menu Display Index</a:t>
            </a:r>
            <a:endParaRPr lang="en-US" sz="2735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sz="2735">
                <a:sym typeface="+mn-ea"/>
              </a:rPr>
              <a:t>Screen ID</a:t>
            </a:r>
            <a:endParaRPr lang="en-US" sz="2735">
              <a:sym typeface="+mn-ea"/>
            </a:endParaRPr>
          </a:p>
          <a:p>
            <a:pPr lvl="2">
              <a:lnSpc>
                <a:spcPct val="90000"/>
              </a:lnSpc>
            </a:pPr>
            <a:r>
              <a:rPr lang="en-US" sz="2740"/>
              <a:t>Channel ID</a:t>
            </a:r>
            <a:endParaRPr lang="en-US" sz="2740"/>
          </a:p>
          <a:p>
            <a:pPr lvl="2">
              <a:lnSpc>
                <a:spcPct val="90000"/>
              </a:lnSpc>
            </a:pPr>
            <a:r>
              <a:rPr lang="en-US" sz="2740"/>
              <a:t>Last Update ID</a:t>
            </a:r>
            <a:endParaRPr lang="en-US" sz="2740"/>
          </a:p>
          <a:p>
            <a:pPr marL="914400" lvl="2" indent="0">
              <a:lnSpc>
                <a:spcPct val="110000"/>
              </a:lnSpc>
              <a:buNone/>
            </a:pPr>
            <a:endParaRPr lang="en-US" sz="3200"/>
          </a:p>
          <a:p>
            <a:pPr lvl="1"/>
            <a:endParaRPr lang="en-US" sz="3200"/>
          </a:p>
          <a:p>
            <a:pPr lvl="2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Package Feature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is used to which is describe group of feature</a:t>
            </a:r>
            <a:endParaRPr lang="en-US"/>
          </a:p>
          <a:p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Package ID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Module ID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Feature ID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130000"/>
              </a:lnSpc>
            </a:pPr>
            <a:r>
              <a:rPr lang="en-US"/>
              <a:t>Last Update ID </a:t>
            </a:r>
            <a:r>
              <a:rPr lang="en-US">
                <a:sym typeface="+mn-ea"/>
              </a:rPr>
              <a:t>Column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Company Feature Group ID Link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/>
              <a:t>It is used to link the new screen into the existing feature group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Parent Feature Group Column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Child Feature Id or Group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Child Feature Id or Group Ind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Parent Level No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Parent Display Order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Child Level No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Child Display Order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2">
              <a:lnSpc>
                <a:spcPct val="120000"/>
              </a:lnSpc>
            </a:pPr>
            <a:r>
              <a:rPr lang="en-US"/>
              <a:t>Last Update Id </a:t>
            </a:r>
            <a:r>
              <a:rPr lang="en-US">
                <a:sym typeface="+mn-ea"/>
              </a:rPr>
              <a:t>Column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Functional Access Profile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It is used to adding the functionality to the new screen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User Group ID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Feature ID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Feature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Add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Edit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View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Delete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Export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Print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Import Access </a:t>
            </a:r>
            <a:r>
              <a:rPr lang="en-US">
                <a:sym typeface="+mn-ea"/>
              </a:rPr>
              <a:t>Column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Last Update ID </a:t>
            </a:r>
            <a:r>
              <a:rPr lang="en-US">
                <a:sym typeface="+mn-ea"/>
              </a:rPr>
              <a:t>Column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Display Screen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Now adding the screen id into the web screen controller file </a:t>
            </a:r>
            <a:endParaRPr lang="en-US"/>
          </a:p>
          <a:p>
            <a:r>
              <a:rPr lang="en-US"/>
              <a:t>We need a configuration file to display the screen contain properties.</a:t>
            </a:r>
            <a:endParaRPr lang="en-US"/>
          </a:p>
          <a:p>
            <a:r>
              <a:rPr lang="en-US"/>
              <a:t>Here listing the files:</a:t>
            </a:r>
            <a:endParaRPr lang="en-US"/>
          </a:p>
          <a:p>
            <a:pPr lvl="2"/>
            <a:r>
              <a:rPr lang="en-US"/>
              <a:t>Label File(label_screen_id_clientId_countrycode)</a:t>
            </a:r>
            <a:endParaRPr lang="en-US"/>
          </a:p>
          <a:p>
            <a:pPr lvl="2"/>
            <a:r>
              <a:rPr lang="en-US"/>
              <a:t>UI File(ui</a:t>
            </a:r>
            <a:r>
              <a:rPr lang="en-US">
                <a:sym typeface="+mn-ea"/>
              </a:rPr>
              <a:t>_screen_id_clientId_countrycode</a:t>
            </a:r>
            <a:r>
              <a:rPr lang="en-US"/>
              <a:t>)</a:t>
            </a:r>
            <a:endParaRPr lang="en-US"/>
          </a:p>
          <a:p>
            <a:pPr lvl="2"/>
            <a:r>
              <a:rPr lang="en-US"/>
              <a:t>Rule File(rule</a:t>
            </a:r>
            <a:r>
              <a:rPr lang="en-US">
                <a:sym typeface="+mn-ea"/>
              </a:rPr>
              <a:t>_screen_id_clientId_countrycode</a:t>
            </a:r>
            <a:r>
              <a:rPr lang="en-US"/>
              <a:t>)</a:t>
            </a:r>
            <a:endParaRPr lang="en-US"/>
          </a:p>
          <a:p>
            <a:pPr lvl="2"/>
            <a:r>
              <a:rPr lang="en-US"/>
              <a:t>Function File(fn</a:t>
            </a:r>
            <a:r>
              <a:rPr lang="en-US">
                <a:sym typeface="+mn-ea"/>
              </a:rPr>
              <a:t>_screen_id</a:t>
            </a:r>
            <a:r>
              <a:rPr lang="en-US"/>
              <a:t>)</a:t>
            </a:r>
            <a:endParaRPr lang="en-US"/>
          </a:p>
          <a:p>
            <a:pPr lvl="2"/>
            <a:r>
              <a:rPr lang="en-US"/>
              <a:t>HTML File(screen_id)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 descr="Thank yo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3070" y="1290955"/>
            <a:ext cx="11544935" cy="48380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1631</Words>
  <Application>WPS Presentation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Times New Roman</vt:lpstr>
      <vt:lpstr>Microsoft YaHei</vt:lpstr>
      <vt:lpstr>Arial Unicode MS</vt:lpstr>
      <vt:lpstr>Calibri</vt:lpstr>
      <vt:lpstr>Blue Waves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Admin</cp:lastModifiedBy>
  <cp:revision>3</cp:revision>
  <dcterms:created xsi:type="dcterms:W3CDTF">2022-12-29T05:26:00Z</dcterms:created>
  <dcterms:modified xsi:type="dcterms:W3CDTF">2023-01-02T09:09:27Z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DA51DB8B2BBA4FDB9F55E97893B0D7E6</vt:lpwstr>
  </property>
  <property fmtid="{D5CDD505-2E9C-101B-9397-08002B2CF9AE}" pid="3" name="KSOProductBuildVer">
    <vt:lpwstr>1033-11.2.0.11440</vt:lpwstr>
  </property>
</Properties>
</file>