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79" r:id="rId5"/>
    <p:sldId id="290" r:id="rId6"/>
    <p:sldId id="396" r:id="rId7"/>
    <p:sldId id="271" r:id="rId8"/>
    <p:sldId id="567" r:id="rId9"/>
    <p:sldId id="571" r:id="rId10"/>
  </p:sldIdLst>
  <p:sldSz cx="12193905" cy="6858000"/>
  <p:notesSz cx="6858000" cy="9144000"/>
  <p:defaultTextStyle>
    <a:defPPr>
      <a:defRPr lang="en-GB"/>
    </a:defPPr>
    <a:lvl1pPr marL="0" lvl="0" indent="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b="0" i="0" u="none" kern="1200" baseline="0">
        <a:solidFill>
          <a:schemeClr val="bg1"/>
        </a:solidFill>
        <a:latin typeface="Calibri" panose="020F0502020204030204" charset="0"/>
        <a:ea typeface="Microsoft YaHei" panose="020B0503020204020204" charset="-122"/>
        <a:cs typeface="+mn-cs"/>
      </a:defRPr>
    </a:lvl1pPr>
    <a:lvl2pPr marL="742950" lvl="1" indent="-28575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Calibri" panose="020F0502020204030204" charset="0"/>
        <a:ea typeface="Microsoft YaHei" panose="020B0503020204020204" charset="-122"/>
        <a:cs typeface="+mn-cs"/>
      </a:defRPr>
    </a:lvl2pPr>
    <a:lvl3pPr marL="1143000" lvl="2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Calibri" panose="020F0502020204030204" charset="0"/>
        <a:ea typeface="Microsoft YaHei" panose="020B0503020204020204" charset="-122"/>
        <a:cs typeface="+mn-cs"/>
      </a:defRPr>
    </a:lvl3pPr>
    <a:lvl4pPr marL="1600200" lvl="3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Calibri" panose="020F0502020204030204" charset="0"/>
        <a:ea typeface="Microsoft YaHei" panose="020B0503020204020204" charset="-122"/>
        <a:cs typeface="+mn-cs"/>
      </a:defRPr>
    </a:lvl4pPr>
    <a:lvl5pPr marL="2057400" lvl="4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Calibri" panose="020F0502020204030204" charset="0"/>
        <a:ea typeface="Microsoft YaHei" panose="020B0503020204020204" charset="-122"/>
        <a:cs typeface="+mn-cs"/>
      </a:defRPr>
    </a:lvl5pPr>
    <a:lvl6pPr marL="2286000" lvl="5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Calibri" panose="020F0502020204030204" charset="0"/>
        <a:ea typeface="Microsoft YaHei" panose="020B0503020204020204" charset="-122"/>
        <a:cs typeface="+mn-cs"/>
      </a:defRPr>
    </a:lvl6pPr>
    <a:lvl7pPr marL="2743200" lvl="6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Calibri" panose="020F0502020204030204" charset="0"/>
        <a:ea typeface="Microsoft YaHei" panose="020B0503020204020204" charset="-122"/>
        <a:cs typeface="+mn-cs"/>
      </a:defRPr>
    </a:lvl7pPr>
    <a:lvl8pPr marL="3200400" lvl="7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Calibri" panose="020F0502020204030204" charset="0"/>
        <a:ea typeface="Microsoft YaHei" panose="020B0503020204020204" charset="-122"/>
        <a:cs typeface="+mn-cs"/>
      </a:defRPr>
    </a:lvl8pPr>
    <a:lvl9pPr marL="3657600" lvl="8" indent="-228600" algn="l" defTabSz="457200" rtl="0" eaLnBrk="1" fontAlgn="base" latinLnBrk="0" hangingPunct="1">
      <a:lnSpc>
        <a:spcPct val="100000"/>
      </a:lnSpc>
      <a:spcBef>
        <a:spcPct val="0"/>
      </a:spcBef>
      <a:spcAft>
        <a:spcPct val="0"/>
      </a:spcAft>
      <a:buSzPct val="100000"/>
      <a:buFont typeface="Times New Roman" panose="02020603050405020304" pitchFamily="16" charset="0"/>
      <a:buNone/>
      <a:defRPr sz="1800" b="0" i="0" u="none" kern="1200" baseline="0">
        <a:solidFill>
          <a:srgbClr val="000000"/>
        </a:solidFill>
        <a:latin typeface="Calibri" panose="020F0502020204030204" charset="0"/>
        <a:ea typeface="Microsoft YaHei" panose="020B0503020204020204" charset="-122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384961f-35d8-412f-a432-113e4216f21a}">
          <p14:sldIdLst>
            <p14:sldId id="256"/>
            <p14:sldId id="279"/>
            <p14:sldId id="290"/>
            <p14:sldId id="396"/>
            <p14:sldId id="271"/>
            <p14:sldId id="567"/>
            <p14:sldId id="57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85" d="100"/>
          <a:sy n="85" d="100"/>
        </p:scale>
        <p:origin x="-780" y="-84"/>
      </p:cViewPr>
      <p:guideLst>
        <p:guide orient="horz" pos="2160"/>
        <p:guide pos="2867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gridSpacing cx="45005" cy="45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ounded Rectangle 3072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360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3075" name="Rounded Rectangle 3073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3076" name="Rounded Rectangle 3074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3077" name="Rounded Rectangle 3075"/>
          <p:cNvSpPr/>
          <p:nvPr/>
        </p:nvSpPr>
        <p:spPr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 w="9525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3078" name="Text Box 3076"/>
          <p:cNvSpPr txBox="1"/>
          <p:nvPr/>
        </p:nvSpPr>
        <p:spPr>
          <a:xfrm>
            <a:off x="0" y="0"/>
            <a:ext cx="2971800" cy="45878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2" name="Date Placeholder 3077"/>
          <p:cNvSpPr>
            <a:spLocks noGrp="1"/>
          </p:cNvSpPr>
          <p:nvPr>
            <p:ph type="dt"/>
          </p:nvPr>
        </p:nvSpPr>
        <p:spPr>
          <a:xfrm>
            <a:off x="3884613" y="0"/>
            <a:ext cx="2965450" cy="452438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215900" lvl="0" indent="-210820" algn="r" defTabSz="457200" eaLnBrk="1" fontAlgn="base">
              <a:lnSpc>
                <a:spcPct val="100000"/>
              </a:lnSpc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altLang="x-none" sz="1200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01/28/22</a:t>
            </a:r>
            <a:endParaRPr lang="en-US" altLang="x-none" sz="1200" strike="noStrike" noProof="1" dirty="0" err="1"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3080" name="Slide Image Placeholder 3078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0050" cy="3079750"/>
          </a:xfrm>
          <a:prstGeom prst="rect">
            <a:avLst/>
          </a:prstGeom>
          <a:noFill/>
          <a:ln w="12600" cap="sq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081" name="Text Placeholder 3079"/>
          <p:cNvSpPr>
            <a:spLocks noGrp="1"/>
          </p:cNvSpPr>
          <p:nvPr>
            <p:ph type="body"/>
          </p:nvPr>
        </p:nvSpPr>
        <p:spPr>
          <a:xfrm>
            <a:off x="685800" y="4400550"/>
            <a:ext cx="5480050" cy="35941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lvl="0"/>
            <a:endParaRPr lang="en-GB"/>
          </a:p>
        </p:txBody>
      </p:sp>
      <p:sp>
        <p:nvSpPr>
          <p:cNvPr id="3082" name="Text Box 3080"/>
          <p:cNvSpPr txBox="1"/>
          <p:nvPr/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endParaRPr lang="en-US" altLang="zh-CN"/>
          </a:p>
        </p:txBody>
      </p:sp>
      <p:sp>
        <p:nvSpPr>
          <p:cNvPr id="3" name="Slide Number Placeholder 3081"/>
          <p:cNvSpPr>
            <a:spLocks noGrp="1"/>
          </p:cNvSpPr>
          <p:nvPr>
            <p:ph type="sldNum"/>
          </p:nvPr>
        </p:nvSpPr>
        <p:spPr>
          <a:xfrm>
            <a:off x="3884613" y="8685213"/>
            <a:ext cx="2965450" cy="452438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 anchorCtr="0"/>
          <a:p>
            <a:pPr marL="215900" lvl="0" indent="-210820" algn="r" defTabSz="457200" eaLnBrk="1" fontAlgn="base">
              <a:lnSpc>
                <a:spcPct val="100000"/>
              </a:lnSpc>
              <a:buClrTx/>
              <a:buSzPct val="45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en-US" altLang="x-none" sz="1200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</a:fld>
            <a:endParaRPr lang="en-US" altLang="x-none" sz="1200" strike="noStrike" noProof="1" dirty="0" err="1">
              <a:latin typeface="Times New Roman" panose="02020603050405020304" pitchFamily="16" charset="0"/>
              <a:ea typeface="Lucida Sans Unicode" panose="020B0602030504020204" charset="0"/>
              <a:cs typeface="Lucida Sans Unicode" panose="020B060203050402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/>
  <p:notesStyle>
    <a:lvl1pPr marL="0" lvl="0" indent="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1pPr>
    <a:lvl2pPr marL="742950" lvl="1" indent="-28575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2pPr>
    <a:lvl3pPr marL="1143000" lvl="2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3pPr>
    <a:lvl4pPr marL="1600200" lvl="3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4pPr>
    <a:lvl5pPr marL="2057400" lvl="4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5pPr>
    <a:lvl6pPr marL="2286000" lvl="5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6pPr>
    <a:lvl7pPr marL="2743200" lvl="6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7pPr>
    <a:lvl8pPr marL="3200400" lvl="7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8pPr>
    <a:lvl9pPr marL="3657600" lvl="8" indent="-228600" algn="l" defTabSz="457200" rtl="0" eaLnBrk="0" fontAlgn="base" latinLnBrk="0" hangingPunct="0">
      <a:lnSpc>
        <a:spcPct val="100000"/>
      </a:lnSpc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6" charset="0"/>
      <a:buNone/>
      <a:defRPr sz="1200" b="0" i="0" u="none" kern="1200" baseline="0">
        <a:solidFill>
          <a:srgbClr val="000000"/>
        </a:solidFill>
        <a:latin typeface="Times New Roman" panose="02020603050405020304" pitchFamily="16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5122" name="Date Placeholder 1"/>
          <p:cNvSpPr/>
          <p:nvPr>
            <p:ph type="dt" sz="half"/>
          </p:nvPr>
        </p:nvSpPr>
        <p:spPr>
          <a:xfrm>
            <a:off x="3884613" y="0"/>
            <a:ext cx="2965450" cy="452438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marL="215900" lvl="0" indent="-210820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r>
              <a:rPr lang="en-US" altLang="x-none" sz="1200" dirty="0" err="1">
                <a:solidFill>
                  <a:srgbClr val="000000"/>
                </a:solidFill>
                <a:latin typeface="Times New Roman" panose="02020603050405020304" pitchFamily="16" charset="0"/>
              </a:rPr>
              <a:t>01/28/22</a:t>
            </a:r>
            <a:endParaRPr lang="en-US" altLang="x-none" sz="1200" dirty="0" err="1">
              <a:solidFill>
                <a:srgbClr val="000000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5123" name="Slide Number Placeholder 2"/>
          <p:cNvSpPr/>
          <p:nvPr>
            <p:ph type="sldNum" sz="quarter"/>
          </p:nvPr>
        </p:nvSpPr>
        <p:spPr>
          <a:xfrm>
            <a:off x="3884613" y="8685213"/>
            <a:ext cx="2965450" cy="452437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b" anchorCtr="0"/>
          <a:p>
            <a:pPr marL="215900" lvl="0" indent="-210820" algn="r" defTabSz="457200">
              <a:buClrTx/>
              <a:buSzPct val="45000"/>
              <a:buFontTx/>
              <a:tabLst>
                <a:tab pos="723900" algn="l"/>
                <a:tab pos="1447800" algn="l"/>
                <a:tab pos="2171700" algn="l"/>
                <a:tab pos="2895600" algn="l"/>
              </a:tabLst>
            </a:pPr>
            <a:fld id="{9A0DB2DC-4C9A-4742-B13C-FB6460FD3503}" type="slidenum">
              <a:rPr lang="en-US" altLang="x-none" sz="1200" dirty="0" err="1">
                <a:solidFill>
                  <a:srgbClr val="000000"/>
                </a:solidFill>
                <a:latin typeface="Times New Roman" panose="02020603050405020304" pitchFamily="16" charset="0"/>
              </a:rPr>
            </a:fld>
            <a:endParaRPr lang="en-US" altLang="x-none" sz="1200" dirty="0" err="1">
              <a:solidFill>
                <a:srgbClr val="000000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5124" name="Slide Image Placeholder 7168"/>
          <p:cNvSpPr txBox="1">
            <a:spLocks noGrp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solidFill>
            <a:srgbClr val="FFFFFF"/>
          </a:solidFill>
          <a:ln cap="flat">
            <a:miter/>
          </a:ln>
        </p:spPr>
      </p:sp>
      <p:sp>
        <p:nvSpPr>
          <p:cNvPr id="5125" name="Text Placeholder 7169"/>
          <p:cNvSpPr txBox="1">
            <a:spLocks noGrp="1"/>
          </p:cNvSpPr>
          <p:nvPr>
            <p:ph type="body"/>
          </p:nvPr>
        </p:nvSpPr>
        <p:spPr>
          <a:xfrm>
            <a:off x="685800" y="4400550"/>
            <a:ext cx="5486400" cy="3600450"/>
          </a:xfrm>
        </p:spPr>
        <p:txBody>
          <a:bodyPr wrap="none" lIns="91440" tIns="45720" rIns="91440" bIns="45720" anchor="ctr" anchorCtr="0"/>
          <a:p>
            <a:pPr lvl="0"/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238" y="1122363"/>
            <a:ext cx="914542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238" y="3602038"/>
            <a:ext cx="914542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en-US" strike="noStrike" noProof="1" smtClean="0"/>
              <a:t>Click to edit Master subtitle style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Confidential to Selfservit</a:t>
            </a:r>
            <a:endParaRPr lang="en-US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</a:fld>
            <a:endParaRPr lang="en-GB" altLang="x-none" strike="noStrike" noProof="1" dirty="0" err="1">
              <a:cs typeface="Lucida Sans Unicode" panose="020B060203050402020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Confidential to Selfservit</a:t>
            </a:r>
            <a:endParaRPr lang="en-US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</a:fld>
            <a:endParaRPr lang="en-GB" altLang="x-none" strike="noStrike" noProof="1" dirty="0" err="1">
              <a:cs typeface="Lucida Sans Unicode" panose="020B060203050402020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4438" y="274638"/>
            <a:ext cx="2741613" cy="5845175"/>
          </a:xfrm>
        </p:spPr>
        <p:txBody>
          <a:bodyPr vert="eaVert"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65903" cy="5845175"/>
          </a:xfrm>
        </p:spPr>
        <p:txBody>
          <a:bodyPr vert="eaVert"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Confidential to Selfservit</a:t>
            </a:r>
            <a:endParaRPr lang="en-US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</a:fld>
            <a:endParaRPr lang="en-GB" altLang="x-none" strike="noStrike" noProof="1" dirty="0" err="1">
              <a:cs typeface="Lucida Sans Unicode" panose="020B060203050402020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Confidential to Selfservit</a:t>
            </a:r>
            <a:endParaRPr lang="en-US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</a:fld>
            <a:endParaRPr lang="en-GB" altLang="x-none" strike="noStrike" noProof="1" dirty="0" err="1">
              <a:cs typeface="Lucida Sans Unicode" panose="020B060203050402020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980" y="1709738"/>
            <a:ext cx="10517243" cy="2852737"/>
          </a:xfrm>
        </p:spPr>
        <p:txBody>
          <a:bodyPr anchor="b"/>
          <a:lstStyle>
            <a:lvl1pPr>
              <a:defRPr sz="60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980" y="4589463"/>
            <a:ext cx="10517243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Confidential to Selfservit</a:t>
            </a:r>
            <a:endParaRPr lang="en-US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</a:fld>
            <a:endParaRPr lang="en-GB" altLang="x-none" strike="noStrike" noProof="1" dirty="0" err="1">
              <a:cs typeface="Lucida Sans Unicode" panose="020B060203050402020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73561" cy="451961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490" y="1600200"/>
            <a:ext cx="5373561" cy="4519613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Confidential to Selfservit</a:t>
            </a:r>
            <a:endParaRPr lang="en-US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</a:fld>
            <a:endParaRPr lang="en-GB" altLang="x-none" strike="noStrike" noProof="1" dirty="0" err="1">
              <a:cs typeface="Lucida Sans Unicode" panose="020B060203050402020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919" y="365125"/>
            <a:ext cx="10517243" cy="1325563"/>
          </a:xfrm>
        </p:spPr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919" y="1681163"/>
            <a:ext cx="515859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919" y="2505075"/>
            <a:ext cx="5158593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3164" y="1681163"/>
            <a:ext cx="518399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3164" y="2505075"/>
            <a:ext cx="5183998" cy="3684588"/>
          </a:xfrm>
        </p:spPr>
        <p:txBody>
          <a:bodyPr/>
          <a:lstStyle/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Confidential to Selfservit</a:t>
            </a:r>
            <a:endParaRPr lang="en-US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</a:fld>
            <a:endParaRPr lang="en-GB" altLang="x-none" strike="noStrike" noProof="1" dirty="0" err="1">
              <a:cs typeface="Lucida Sans Unicode" panose="020B060203050402020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Confidential to Selfservit</a:t>
            </a:r>
            <a:endParaRPr lang="en-US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</a:fld>
            <a:endParaRPr lang="en-GB" altLang="x-none" strike="noStrike" noProof="1" dirty="0" err="1">
              <a:cs typeface="Lucida Sans Unicode" panose="020B060203050402020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Confidential to Selfservit</a:t>
            </a:r>
            <a:endParaRPr lang="en-US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</a:fld>
            <a:endParaRPr lang="en-GB" altLang="x-none" strike="noStrike" noProof="1" dirty="0" err="1">
              <a:cs typeface="Lucida Sans Unicode" panose="020B060203050402020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919" y="457200"/>
            <a:ext cx="3932851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998" y="987425"/>
            <a:ext cx="617316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  <a:p>
            <a:pPr lvl="1" fontAlgn="base"/>
            <a:r>
              <a:rPr lang="en-US" strike="noStrike" noProof="1" smtClean="0"/>
              <a:t>Second level</a:t>
            </a:r>
            <a:endParaRPr lang="en-US" strike="noStrike" noProof="1" smtClean="0"/>
          </a:p>
          <a:p>
            <a:pPr lvl="2" fontAlgn="base"/>
            <a:r>
              <a:rPr lang="en-US" strike="noStrike" noProof="1" smtClean="0"/>
              <a:t>Third level</a:t>
            </a:r>
            <a:endParaRPr lang="en-US" strike="noStrike" noProof="1" smtClean="0"/>
          </a:p>
          <a:p>
            <a:pPr lvl="3" fontAlgn="base"/>
            <a:r>
              <a:rPr lang="en-US" strike="noStrike" noProof="1" smtClean="0"/>
              <a:t>Fourth level</a:t>
            </a:r>
            <a:endParaRPr lang="en-US" strike="noStrike" noProof="1" smtClean="0"/>
          </a:p>
          <a:p>
            <a:pPr lvl="4" fontAlgn="base"/>
            <a:r>
              <a:rPr lang="en-US" strike="noStrike" noProof="1" smtClean="0"/>
              <a:t>Fifth level</a:t>
            </a:r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919" y="2057400"/>
            <a:ext cx="393285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Confidential to Selfservit</a:t>
            </a:r>
            <a:endParaRPr lang="en-US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</a:fld>
            <a:endParaRPr lang="en-GB" altLang="x-none" strike="noStrike" noProof="1" dirty="0" err="1">
              <a:cs typeface="Lucida Sans Unicode" panose="020B060203050402020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919" y="457200"/>
            <a:ext cx="3932851" cy="1600200"/>
          </a:xfrm>
        </p:spPr>
        <p:txBody>
          <a:bodyPr anchor="b"/>
          <a:lstStyle>
            <a:lvl1pPr>
              <a:defRPr sz="3200"/>
            </a:lvl1pPr>
          </a:lstStyle>
          <a:p>
            <a:pPr fontAlgn="base"/>
            <a:r>
              <a:rPr lang="en-US" strike="noStrike" noProof="1" smtClean="0"/>
              <a:t>Click to edit Master title style</a:t>
            </a:r>
            <a:endParaRPr lang="en-US" strike="noStrike" noProof="1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998" y="987425"/>
            <a:ext cx="6173164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fontAlgn="base"/>
            <a:endParaRPr lang="en-US" strike="noStrike" noProof="1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919" y="2057400"/>
            <a:ext cx="3932851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fontAlgn="base"/>
            <a:r>
              <a:rPr lang="en-US" strike="noStrike" noProof="1" smtClean="0"/>
              <a:t>Click to edit Master text styles</a:t>
            </a:r>
            <a:endParaRPr lang="en-US" strike="noStrike" noProof="1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Confidential to Selfservit</a:t>
            </a:r>
            <a:endParaRPr lang="en-US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</a:fld>
            <a:endParaRPr lang="en-GB" altLang="x-none" strike="noStrike" noProof="1" dirty="0" err="1">
              <a:cs typeface="Lucida Sans Unicode" panose="020B060203050402020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050" name="Picture 204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550400" y="0"/>
            <a:ext cx="2641600" cy="5397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Straight Connector 2049"/>
          <p:cNvSpPr/>
          <p:nvPr/>
        </p:nvSpPr>
        <p:spPr>
          <a:xfrm>
            <a:off x="609600" y="6172200"/>
            <a:ext cx="10972800" cy="1588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2" name="Straight Connector 2050"/>
          <p:cNvSpPr/>
          <p:nvPr/>
        </p:nvSpPr>
        <p:spPr>
          <a:xfrm>
            <a:off x="609600" y="1447800"/>
            <a:ext cx="10972800" cy="1588"/>
          </a:xfrm>
          <a:prstGeom prst="line">
            <a:avLst/>
          </a:prstGeom>
          <a:ln w="9360" cap="sq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2053" name="Title 205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66450" cy="113665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lvl="0"/>
            <a:r>
              <a:rPr lang="en-GB" dirty="0"/>
              <a:t>Click to edit the title text format</a:t>
            </a:r>
            <a:endParaRPr lang="en-GB" dirty="0"/>
          </a:p>
        </p:txBody>
      </p:sp>
      <p:sp>
        <p:nvSpPr>
          <p:cNvPr id="2054" name="Text Placeholder 2052"/>
          <p:cNvSpPr>
            <a:spLocks noGrp="1"/>
          </p:cNvSpPr>
          <p:nvPr>
            <p:ph type="body"/>
          </p:nvPr>
        </p:nvSpPr>
        <p:spPr>
          <a:xfrm>
            <a:off x="609600" y="1600200"/>
            <a:ext cx="10966450" cy="4519613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/>
          <a:p>
            <a:pPr lvl="0"/>
            <a:r>
              <a:rPr lang="en-GB" dirty="0"/>
              <a:t>Click to edit the outline text format</a:t>
            </a:r>
            <a:endParaRPr lang="en-GB" dirty="0"/>
          </a:p>
          <a:p>
            <a:pPr lvl="1"/>
            <a:r>
              <a:rPr lang="en-GB" dirty="0"/>
              <a:t>Second Outline Level</a:t>
            </a:r>
            <a:endParaRPr lang="en-GB" dirty="0"/>
          </a:p>
          <a:p>
            <a:pPr lvl="2"/>
            <a:r>
              <a:rPr lang="en-GB" dirty="0"/>
              <a:t>Third Outline Level</a:t>
            </a:r>
            <a:endParaRPr lang="en-GB" dirty="0"/>
          </a:p>
          <a:p>
            <a:pPr lvl="3"/>
            <a:r>
              <a:rPr lang="en-GB" dirty="0"/>
              <a:t>Fourth Outline Level</a:t>
            </a:r>
            <a:endParaRPr lang="en-GB" dirty="0"/>
          </a:p>
          <a:p>
            <a:pPr lvl="4"/>
            <a:r>
              <a:rPr lang="en-GB" dirty="0"/>
              <a:t>Fifth Outline Level</a:t>
            </a:r>
            <a:endParaRPr lang="en-GB" dirty="0"/>
          </a:p>
          <a:p>
            <a:pPr lvl="4"/>
            <a:r>
              <a:rPr lang="en-GB" dirty="0"/>
              <a:t>Sixth Outline Level</a:t>
            </a:r>
            <a:endParaRPr lang="en-GB" dirty="0"/>
          </a:p>
          <a:p>
            <a:pPr lvl="4"/>
            <a:r>
              <a:rPr lang="en-GB" dirty="0"/>
              <a:t>Seventh Outline Level</a:t>
            </a:r>
            <a:endParaRPr lang="en-GB" dirty="0"/>
          </a:p>
          <a:p>
            <a:pPr lvl="4"/>
            <a:r>
              <a:rPr lang="en-GB" dirty="0"/>
              <a:t>Eighth Outline Level</a:t>
            </a:r>
            <a:endParaRPr lang="en-GB" dirty="0"/>
          </a:p>
          <a:p>
            <a:pPr lvl="4"/>
            <a:r>
              <a:rPr lang="en-GB" dirty="0"/>
              <a:t>Ninth Outline Level</a:t>
            </a:r>
            <a:endParaRPr lang="en-GB" dirty="0"/>
          </a:p>
        </p:txBody>
      </p:sp>
      <p:sp>
        <p:nvSpPr>
          <p:cNvPr id="2" name="Date Placeholder 2053"/>
          <p:cNvSpPr>
            <a:spLocks noGrp="1"/>
          </p:cNvSpPr>
          <p:nvPr>
            <p:ph type="dt"/>
          </p:nvPr>
        </p:nvSpPr>
        <p:spPr>
          <a:xfrm>
            <a:off x="609600" y="6356350"/>
            <a:ext cx="2838450" cy="35877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lstStyle>
            <a:lvl1pPr>
              <a:buFontTx/>
              <a:defRPr sz="1200">
                <a:solidFill>
                  <a:srgbClr val="898989"/>
                </a:solidFill>
                <a:latin typeface="Times New Roman" panose="02020603050405020304" pitchFamily="16" charset="0"/>
              </a:defRPr>
            </a:lvl1pPr>
          </a:lstStyle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2055" name="Footer Placeholder 2054"/>
          <p:cNvSpPr>
            <a:spLocks noGrp="1"/>
          </p:cNvSpPr>
          <p:nvPr>
            <p:ph type="ftr"/>
          </p:nvPr>
        </p:nvSpPr>
        <p:spPr>
          <a:xfrm>
            <a:off x="4165600" y="6356350"/>
            <a:ext cx="3854450" cy="35877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lstStyle>
            <a:lvl1pPr algn="ctr">
              <a:buFontTx/>
              <a:defRPr sz="1200">
                <a:solidFill>
                  <a:srgbClr val="898989"/>
                </a:solidFill>
                <a:latin typeface="Times New Roman" panose="02020603050405020304" pitchFamily="16" charset="0"/>
              </a:defRPr>
            </a:lvl1pPr>
          </a:lstStyle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</a:pPr>
            <a:r>
              <a:rPr lang="en-US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Confidential to Selfservit</a:t>
            </a:r>
            <a:endParaRPr lang="en-US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2056" name="Slide Number Placeholder 2055"/>
          <p:cNvSpPr>
            <a:spLocks noGrp="1"/>
          </p:cNvSpPr>
          <p:nvPr>
            <p:ph type="sldNum"/>
          </p:nvPr>
        </p:nvSpPr>
        <p:spPr>
          <a:xfrm>
            <a:off x="8737600" y="6356350"/>
            <a:ext cx="2838450" cy="35877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lstStyle>
            <a:lvl1pPr algn="r">
              <a:buFontTx/>
              <a:defRPr sz="1200">
                <a:solidFill>
                  <a:srgbClr val="898989"/>
                </a:solidFill>
                <a:latin typeface="Times New Roman" panose="02020603050405020304" pitchFamily="16" charset="0"/>
              </a:defRPr>
            </a:lvl1pPr>
          </a:lstStyle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fld id="{9A0DB2DC-4C9A-4742-B13C-FB6460FD3503}" type="slidenum"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</a:fld>
            <a:endParaRPr lang="en-GB" altLang="x-none" strike="noStrike" noProof="1" dirty="0" err="1">
              <a:cs typeface="Lucida Sans Unicode" panose="020B060203050402020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marL="0" lvl="0" indent="0" algn="ctr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400" b="0" i="0" u="none" kern="1200" baseline="0">
          <a:solidFill>
            <a:srgbClr val="000000"/>
          </a:solidFill>
          <a:latin typeface="+mj-lt"/>
          <a:ea typeface="+mj-ea"/>
          <a:cs typeface="+mj-cs"/>
        </a:defRPr>
      </a:lvl1pPr>
      <a:lvl2pPr marL="742950" lvl="1" indent="-285750" algn="ctr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400" b="0" i="0" u="none" kern="1200" baseline="0">
          <a:solidFill>
            <a:srgbClr val="000000"/>
          </a:solidFill>
          <a:latin typeface="Calibri" panose="020F0502020204030204" charset="0"/>
          <a:ea typeface="Microsoft YaHei" panose="020B0503020204020204" charset="-122"/>
          <a:cs typeface="+mj-cs"/>
        </a:defRPr>
      </a:lvl2pPr>
      <a:lvl3pPr marL="1143000" lvl="2" indent="-228600" algn="ctr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400" b="0" i="0" u="none" kern="1200" baseline="0">
          <a:solidFill>
            <a:srgbClr val="000000"/>
          </a:solidFill>
          <a:latin typeface="Calibri" panose="020F0502020204030204" charset="0"/>
          <a:ea typeface="Microsoft YaHei" panose="020B0503020204020204" charset="-122"/>
          <a:cs typeface="+mj-cs"/>
        </a:defRPr>
      </a:lvl3pPr>
      <a:lvl4pPr marL="1600200" lvl="3" indent="-228600" algn="ctr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400" b="0" i="0" u="none" kern="1200" baseline="0">
          <a:solidFill>
            <a:srgbClr val="000000"/>
          </a:solidFill>
          <a:latin typeface="Calibri" panose="020F0502020204030204" charset="0"/>
          <a:ea typeface="Microsoft YaHei" panose="020B0503020204020204" charset="-122"/>
          <a:cs typeface="+mj-cs"/>
        </a:defRPr>
      </a:lvl4pPr>
      <a:lvl5pPr marL="2057400" lvl="4" indent="-228600" algn="ctr" defTabSz="4572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4400" b="0" i="0" u="none" kern="1200" baseline="0">
          <a:solidFill>
            <a:srgbClr val="000000"/>
          </a:solidFill>
          <a:latin typeface="Calibri" panose="020F0502020204030204" charset="0"/>
          <a:ea typeface="Microsoft YaHei" panose="020B0503020204020204" charset="-122"/>
          <a:cs typeface="+mj-cs"/>
        </a:defRPr>
      </a:lvl5pPr>
    </p:titleStyle>
    <p:bodyStyle>
      <a:lvl1pPr marL="342900" lvl="0" indent="-342900" algn="l" defTabSz="457200" rtl="0" eaLnBrk="0" fontAlgn="base" latinLnBrk="0" hangingPunct="0">
        <a:lnSpc>
          <a:spcPct val="100000"/>
        </a:lnSpc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32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57200" rtl="0" eaLnBrk="0" fontAlgn="base" latinLnBrk="0" hangingPunct="0">
        <a:lnSpc>
          <a:spcPct val="100000"/>
        </a:lnSpc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800" b="0" i="0" u="none" kern="1200" baseline="0">
          <a:solidFill>
            <a:srgbClr val="000000"/>
          </a:solidFill>
          <a:latin typeface="Calibri" panose="020F0502020204030204" charset="0"/>
          <a:ea typeface="Microsoft YaHei" panose="020B0503020204020204" charset="-122"/>
          <a:cs typeface="+mn-cs"/>
        </a:defRPr>
      </a:lvl2pPr>
      <a:lvl3pPr marL="1143000" lvl="2" indent="-228600" algn="l" defTabSz="457200" rtl="0" eaLnBrk="0" fontAlgn="base" latinLnBrk="0" hangingPunct="0">
        <a:lnSpc>
          <a:spcPct val="100000"/>
        </a:lnSpc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400" b="0" i="0" u="none" kern="1200" baseline="0">
          <a:solidFill>
            <a:srgbClr val="000000"/>
          </a:solidFill>
          <a:latin typeface="Calibri" panose="020F0502020204030204" charset="0"/>
          <a:ea typeface="Microsoft YaHei" panose="020B0503020204020204" charset="-122"/>
          <a:cs typeface="+mn-cs"/>
        </a:defRPr>
      </a:lvl3pPr>
      <a:lvl4pPr marL="1600200" lvl="3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Calibri" panose="020F0502020204030204" charset="0"/>
          <a:ea typeface="Microsoft YaHei" panose="020B0503020204020204" charset="-122"/>
          <a:cs typeface="+mn-cs"/>
        </a:defRPr>
      </a:lvl4pPr>
      <a:lvl5pPr marL="2057400" lvl="4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Calibri" panose="020F0502020204030204" charset="0"/>
          <a:ea typeface="Microsoft YaHei" panose="020B0503020204020204" charset="-122"/>
          <a:cs typeface="+mn-cs"/>
        </a:defRPr>
      </a:lvl5pPr>
      <a:lvl6pPr marL="2514600" lvl="5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Calibri" panose="020F0502020204030204" charset="0"/>
          <a:ea typeface="Microsoft YaHei" panose="020B0503020204020204" charset="-122"/>
          <a:cs typeface="+mn-cs"/>
        </a:defRPr>
      </a:lvl6pPr>
      <a:lvl7pPr marL="2971800" lvl="6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Calibri" panose="020F0502020204030204" charset="0"/>
          <a:ea typeface="Microsoft YaHei" panose="020B0503020204020204" charset="-122"/>
          <a:cs typeface="+mn-cs"/>
        </a:defRPr>
      </a:lvl7pPr>
      <a:lvl8pPr marL="3429000" lvl="7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Calibri" panose="020F0502020204030204" charset="0"/>
          <a:ea typeface="Microsoft YaHei" panose="020B0503020204020204" charset="-122"/>
          <a:cs typeface="+mn-cs"/>
        </a:defRPr>
      </a:lvl8pPr>
      <a:lvl9pPr marL="3886200" lvl="8" indent="-228600" algn="l" defTabSz="457200" rtl="0" eaLnBrk="0" fontAlgn="base" latinLnBrk="0" hangingPunct="0">
        <a:lnSpc>
          <a:spcPct val="100000"/>
        </a:lnSpc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2000" b="0" i="0" u="none" kern="1200" baseline="0">
          <a:solidFill>
            <a:srgbClr val="000000"/>
          </a:solidFill>
          <a:latin typeface="Calibri" panose="020F0502020204030204" charset="0"/>
          <a:ea typeface="Microsoft YaHei" panose="020B0503020204020204" charset="-122"/>
          <a:cs typeface="+mn-cs"/>
        </a:defRPr>
      </a:lvl9pPr>
    </p:bodyStyle>
    <p:otherStyle>
      <a:lvl1pPr marL="0" lvl="0" indent="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+mn-lt"/>
          <a:ea typeface="+mn-ea"/>
          <a:cs typeface="+mn-cs"/>
        </a:defRPr>
      </a:lvl1pPr>
      <a:lvl2pPr marL="742950" lvl="1" indent="-28575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Calibri" panose="020F0502020204030204" charset="0"/>
          <a:ea typeface="Microsoft YaHei" panose="020B0503020204020204" charset="-122"/>
          <a:cs typeface="+mn-cs"/>
        </a:defRPr>
      </a:lvl2pPr>
      <a:lvl3pPr marL="1143000" lvl="2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Calibri" panose="020F0502020204030204" charset="0"/>
          <a:ea typeface="Microsoft YaHei" panose="020B0503020204020204" charset="-122"/>
          <a:cs typeface="+mn-cs"/>
        </a:defRPr>
      </a:lvl3pPr>
      <a:lvl4pPr marL="1600200" lvl="3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Calibri" panose="020F0502020204030204" charset="0"/>
          <a:ea typeface="Microsoft YaHei" panose="020B0503020204020204" charset="-122"/>
          <a:cs typeface="+mn-cs"/>
        </a:defRPr>
      </a:lvl4pPr>
      <a:lvl5pPr marL="2057400" lvl="4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Calibri" panose="020F0502020204030204" charset="0"/>
          <a:ea typeface="Microsoft YaHei" panose="020B0503020204020204" charset="-122"/>
          <a:cs typeface="+mn-cs"/>
        </a:defRPr>
      </a:lvl5pPr>
      <a:lvl6pPr marL="2286000" lvl="5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Calibri" panose="020F0502020204030204" charset="0"/>
          <a:ea typeface="Microsoft YaHei" panose="020B0503020204020204" charset="-122"/>
          <a:cs typeface="+mn-cs"/>
        </a:defRPr>
      </a:lvl6pPr>
      <a:lvl7pPr marL="2743200" lvl="6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Calibri" panose="020F0502020204030204" charset="0"/>
          <a:ea typeface="Microsoft YaHei" panose="020B0503020204020204" charset="-122"/>
          <a:cs typeface="+mn-cs"/>
        </a:defRPr>
      </a:lvl7pPr>
      <a:lvl8pPr marL="3200400" lvl="7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Calibri" panose="020F0502020204030204" charset="0"/>
          <a:ea typeface="Microsoft YaHei" panose="020B0503020204020204" charset="-122"/>
          <a:cs typeface="+mn-cs"/>
        </a:defRPr>
      </a:lvl8pPr>
      <a:lvl9pPr marL="3657600" lvl="8" indent="-228600" algn="l" defTabSz="4572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6" charset="0"/>
        <a:buNone/>
        <a:defRPr sz="1800" b="0" i="0" u="none" kern="1200" baseline="0">
          <a:solidFill>
            <a:srgbClr val="000000"/>
          </a:solidFill>
          <a:latin typeface="Calibri" panose="020F0502020204030204" charset="0"/>
          <a:ea typeface="Microsoft YaHei" panose="020B0503020204020204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 rotWithShape="0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098" name="Text Box 4096"/>
          <p:cNvSpPr txBox="1"/>
          <p:nvPr/>
        </p:nvSpPr>
        <p:spPr>
          <a:xfrm>
            <a:off x="695960" y="1718628"/>
            <a:ext cx="10972800" cy="412432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algn="ctr"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410700" algn="l"/>
                <a:tab pos="10134600" algn="l"/>
                <a:tab pos="10858500" algn="l"/>
              </a:tabLst>
            </a:pPr>
            <a:r>
              <a:rPr lang="en-US" altLang="x-none" sz="4400" b="1" dirty="0" err="1">
                <a:solidFill>
                  <a:srgbClr val="000000"/>
                </a:solidFill>
                <a:latin typeface="Calibri" panose="020F0502020204030204" charset="0"/>
              </a:rPr>
              <a:t>MService</a:t>
            </a:r>
            <a:br>
              <a:rPr lang="en-US" altLang="x-none" sz="4400" b="1" dirty="0" err="1">
                <a:solidFill>
                  <a:srgbClr val="000000"/>
                </a:solidFill>
                <a:latin typeface="Calibri" panose="020F0502020204030204" charset="0"/>
              </a:rPr>
            </a:br>
            <a:r>
              <a:rPr lang="en-US" altLang="x-none" sz="4400" b="1" dirty="0" err="1">
                <a:solidFill>
                  <a:srgbClr val="000000"/>
                </a:solidFill>
                <a:latin typeface="Calibri" panose="020F0502020204030204" charset="0"/>
              </a:rPr>
              <a:t>MSCTD-</a:t>
            </a:r>
            <a:r>
              <a:rPr lang="en-US" sz="4400" b="1" dirty="0" err="1">
                <a:solidFill>
                  <a:srgbClr val="000000"/>
                </a:solidFill>
                <a:latin typeface="Calibri" panose="020F0502020204030204" charset="0"/>
              </a:rPr>
              <a:t>644</a:t>
            </a:r>
            <a:endParaRPr lang="en-US" sz="4400" b="1" dirty="0" err="1">
              <a:solidFill>
                <a:srgbClr val="000000"/>
              </a:solidFill>
              <a:latin typeface="Calibri" panose="020F0502020204030204" charset="0"/>
              <a:ea typeface="Calibri" panose="020F0502020204030204" charset="0"/>
            </a:endParaRPr>
          </a:p>
        </p:txBody>
      </p:sp>
      <p:sp>
        <p:nvSpPr>
          <p:cNvPr id="4099" name="Rectangles 4097"/>
          <p:cNvSpPr/>
          <p:nvPr/>
        </p:nvSpPr>
        <p:spPr>
          <a:xfrm>
            <a:off x="609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 altLang="x-none" sz="1200" dirty="0" err="1">
              <a:solidFill>
                <a:srgbClr val="898989"/>
              </a:solidFill>
              <a:latin typeface="Calibri" panose="020F0502020204030204" charset="0"/>
              <a:ea typeface="Arial Unicode MS" panose="020B0604020202020204" pitchFamily="32" charset="-122"/>
            </a:endParaRPr>
          </a:p>
        </p:txBody>
      </p:sp>
      <p:sp>
        <p:nvSpPr>
          <p:cNvPr id="4100" name="Rectangles 4098"/>
          <p:cNvSpPr/>
          <p:nvPr/>
        </p:nvSpPr>
        <p:spPr>
          <a:xfrm>
            <a:off x="4165600" y="6356350"/>
            <a:ext cx="3860800" cy="36512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algn="ctr"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altLang="x-none" sz="1200" dirty="0" err="1">
                <a:solidFill>
                  <a:srgbClr val="898989"/>
                </a:solidFill>
                <a:latin typeface="Calibri" panose="020F0502020204030204" charset="0"/>
                <a:ea typeface="Arial Unicode MS" panose="020B0604020202020204" pitchFamily="32" charset="-122"/>
              </a:rPr>
              <a:t>Confidential to Selfservit Solutions</a:t>
            </a:r>
            <a:endParaRPr lang="en-US" altLang="x-none" sz="1200" dirty="0" err="1">
              <a:solidFill>
                <a:srgbClr val="898989"/>
              </a:solidFill>
              <a:latin typeface="Calibri" panose="020F0502020204030204" charset="0"/>
              <a:ea typeface="Arial Unicode MS" panose="020B0604020202020204" pitchFamily="32" charset="-122"/>
            </a:endParaRPr>
          </a:p>
        </p:txBody>
      </p:sp>
      <p:sp>
        <p:nvSpPr>
          <p:cNvPr id="4101" name="Rectangles 4099"/>
          <p:cNvSpPr/>
          <p:nvPr/>
        </p:nvSpPr>
        <p:spPr>
          <a:xfrm>
            <a:off x="8737600" y="6356350"/>
            <a:ext cx="2844800" cy="36512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ctr" anchorCtr="0"/>
          <a:p>
            <a:pPr algn="r" defTabSz="457200">
              <a:buClrTx/>
              <a:buFontTx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fld id="{9A0DB2DC-4C9A-4742-B13C-FB6460FD3503}" type="slidenum">
              <a:rPr lang="en-GB" altLang="x-none" sz="1200" dirty="0" err="1">
                <a:solidFill>
                  <a:srgbClr val="898989"/>
                </a:solidFill>
                <a:latin typeface="Calibri" panose="020F0502020204030204" charset="0"/>
                <a:ea typeface="Arial Unicode MS" panose="020B0604020202020204" pitchFamily="32" charset="-122"/>
              </a:rPr>
            </a:fld>
            <a:endParaRPr lang="en-GB" altLang="x-none" sz="1200" dirty="0" err="1">
              <a:solidFill>
                <a:srgbClr val="898989"/>
              </a:solidFill>
              <a:latin typeface="Calibri" panose="020F0502020204030204" charset="0"/>
              <a:ea typeface="Arial Unicode MS" panose="020B0604020202020204" pitchFamily="32" charset="-122"/>
            </a:endParaRP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ctrTitle"/>
          </p:nvPr>
        </p:nvSpPr>
        <p:spPr>
          <a:xfrm>
            <a:off x="1524000" y="1122680"/>
            <a:ext cx="9145270" cy="1193800"/>
          </a:xfrm>
        </p:spPr>
        <p:txBody>
          <a:bodyPr/>
          <a:p>
            <a:pPr algn="l"/>
            <a:r>
              <a:rPr lang="en-US" sz="2400" b="1">
                <a:latin typeface="Times New Roman" panose="02020603050405020304" pitchFamily="16" charset="0"/>
                <a:cs typeface="Times New Roman" panose="02020603050405020304" pitchFamily="16" charset="0"/>
              </a:rPr>
              <a:t>Checklist</a:t>
            </a:r>
            <a:endParaRPr lang="en-US" sz="2400" b="1">
              <a:latin typeface="Times New Roman" panose="02020603050405020304" pitchFamily="16" charset="0"/>
              <a:cs typeface="Times New Roman" panose="02020603050405020304" pitchFamily="16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524000" y="2344420"/>
            <a:ext cx="9145270" cy="2913380"/>
          </a:xfrm>
        </p:spPr>
        <p:txBody>
          <a:bodyPr/>
          <a:p>
            <a:pPr marL="342900" indent="-342900" algn="l">
              <a:buFont typeface="Wingdings" panose="05000000000000000000" charset="0"/>
              <a:buChar char="ü"/>
            </a:pPr>
            <a:r>
              <a:rPr lang="en-US" b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1.Handover Documents .</a:t>
            </a:r>
            <a:endParaRPr lang="en-US" b="1">
              <a:latin typeface="Times New Roman" panose="02020603050405020304" pitchFamily="16" charset="0"/>
              <a:cs typeface="Times New Roman" panose="02020603050405020304" pitchFamily="16" charset="0"/>
            </a:endParaRPr>
          </a:p>
          <a:p>
            <a:endParaRPr lang="en-US">
              <a:latin typeface="Times New Roman" panose="02020603050405020304" pitchFamily="16" charset="0"/>
              <a:cs typeface="Times New Roman" panose="02020603050405020304" pitchFamily="16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US" altLang="en-GB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30/06/2022</a:t>
            </a:r>
            <a:endParaRPr lang="en-US" altLang="en-GB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Microsoft YaHei" panose="020B0503020204020204" charset="-122"/>
              <a:cs typeface="Lucida Sans Unicode" panose="020B06020305040202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31850" y="1710055"/>
            <a:ext cx="10517505" cy="649605"/>
          </a:xfrm>
        </p:spPr>
        <p:txBody>
          <a:bodyPr/>
          <a:p>
            <a:pPr algn="l"/>
            <a:r>
              <a:rPr lang="en-US" sz="2400" b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Repository Name:</a:t>
            </a:r>
            <a:endParaRPr lang="en-US" sz="2400">
              <a:latin typeface="Times New Roman" panose="02020603050405020304" pitchFamily="16" charset="0"/>
              <a:cs typeface="Times New Roman" panose="02020603050405020304" pitchFamily="16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831850" y="2485390"/>
            <a:ext cx="10517505" cy="3604260"/>
          </a:xfrm>
        </p:spPr>
        <p:txBody>
          <a:bodyPr/>
          <a:p>
            <a:r>
              <a:rPr lang="en-US">
                <a:solidFill>
                  <a:schemeClr val="tx1"/>
                </a:solidFill>
                <a:latin typeface="Times New Roman" panose="02020603050405020304" pitchFamily="16" charset="0"/>
                <a:cs typeface="Times New Roman" panose="02020603050405020304" pitchFamily="16" charset="0"/>
              </a:rPr>
              <a:t>	1.DELAVAL-in_LIVE</a:t>
            </a:r>
            <a:endParaRPr lang="en-US">
              <a:solidFill>
                <a:schemeClr val="tx1"/>
              </a:solidFill>
              <a:latin typeface="Times New Roman" panose="02020603050405020304" pitchFamily="16" charset="0"/>
              <a:cs typeface="Times New Roman" panose="02020603050405020304" pitchFamily="16" charset="0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US" altLang="en-GB" dirty="0" err="1">
                <a:cs typeface="Lucida Sans Unicode" panose="020B0602030504020204" charset="0"/>
                <a:sym typeface="+mn-ea"/>
              </a:rPr>
              <a:t>30/06/2022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2470" y="818515"/>
            <a:ext cx="10769600" cy="2284730"/>
          </a:xfrm>
        </p:spPr>
        <p:txBody>
          <a:bodyPr/>
          <a:p>
            <a:pPr algn="l"/>
            <a:r>
              <a:rPr lang="en-US" altLang="x-none" sz="1600" b="1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TEST ENVIRONMENT DETAILS:</a:t>
            </a:r>
            <a:br>
              <a:rPr lang="en-US" altLang="x-none" sz="1600" b="1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</a:br>
            <a:r>
              <a:rPr lang="en-US" altLang="x-none" sz="16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   	</a:t>
            </a:r>
            <a:r>
              <a:rPr lang="en-US" altLang="x-none" sz="1600" b="1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URL 			: </a:t>
            </a:r>
            <a:r>
              <a:rPr lang="en-US" altLang="x-none" sz="16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https://</a:t>
            </a:r>
            <a:r>
              <a:rPr lang="en-US" altLang="en-GB" sz="16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uat</a:t>
            </a:r>
            <a:r>
              <a:rPr lang="en-US" altLang="x-none" sz="16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-in-uat.mservice.net/</a:t>
            </a:r>
            <a:r>
              <a:rPr lang="en-US" altLang="x-none" sz="1600" b="1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   </a:t>
            </a:r>
            <a:br>
              <a:rPr lang="en-US" altLang="x-none" sz="1600" b="1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</a:br>
            <a:r>
              <a:rPr lang="en-US" altLang="x-none" sz="1600" b="1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        Co-ordinator login	: </a:t>
            </a:r>
            <a:r>
              <a:rPr lang="en-US" sz="16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oemcoord1/test</a:t>
            </a:r>
            <a:r>
              <a:rPr lang="en-US" altLang="x-none" sz="16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				</a:t>
            </a:r>
            <a:endParaRPr lang="en-US" altLang="x-none" sz="16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345" y="3473768"/>
            <a:ext cx="10517243" cy="1500187"/>
          </a:xfrm>
        </p:spPr>
        <p:txBody>
          <a:bodyPr/>
          <a:p>
            <a:r>
              <a:rPr lang="en-US"/>
              <a:t>      </a:t>
            </a:r>
            <a:endParaRPr lang="en-US" sz="2000" b="1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Subtitle 6"/>
          <p:cNvSpPr>
            <a:spLocks noGrp="1"/>
          </p:cNvSpPr>
          <p:nvPr>
            <p:ph type="subTitle" idx="1"/>
          </p:nvPr>
        </p:nvSpPr>
        <p:spPr>
          <a:xfrm>
            <a:off x="821055" y="1358900"/>
            <a:ext cx="10551795" cy="4495800"/>
          </a:xfrm>
        </p:spPr>
        <p:txBody>
          <a:bodyPr/>
          <a:p>
            <a:pPr algn="l"/>
            <a:r>
              <a:rPr lang="en-US" altLang="x-none" sz="2000" b="1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Impact Analysis:</a:t>
            </a:r>
            <a:endParaRPr lang="en-US" altLang="x-none" sz="2000" b="1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  <a:p>
            <a:pPr algn="l"/>
            <a:r>
              <a:rPr lang="en-US" altLang="x-none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   </a:t>
            </a:r>
            <a:r>
              <a:rPr lang="en-US" altLang="x-none" sz="2000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The files which is going to add and modify is</a:t>
            </a:r>
            <a:r>
              <a:rPr lang="en-US" altLang="x-none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  </a:t>
            </a:r>
            <a:br>
              <a:rPr lang="en-US" altLang="x-none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</a:br>
            <a:r>
              <a:rPr lang="en-US" altLang="x-none" dirty="0" err="1">
                <a:latin typeface="Times New Roman" panose="02020603050405020304" pitchFamily="16" charset="0"/>
                <a:cs typeface="Times New Roman" panose="02020603050405020304" pitchFamily="16" charset="0"/>
                <a:sym typeface="+mn-ea"/>
              </a:rPr>
              <a:t>	</a:t>
            </a:r>
            <a:endParaRPr lang="en-US" altLang="x-none" sz="1800" dirty="0" err="1">
              <a:latin typeface="Times New Roman" panose="02020603050405020304" pitchFamily="16" charset="0"/>
              <a:cs typeface="Times New Roman" panose="02020603050405020304" pitchFamily="16" charset="0"/>
              <a:sym typeface="+mn-ea"/>
            </a:endParaRPr>
          </a:p>
        </p:txBody>
      </p:sp>
      <p:sp>
        <p:nvSpPr>
          <p:cNvPr id="2" name="Date Placeholder 1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US" altLang="en-GB" dirty="0" err="1">
                <a:cs typeface="Lucida Sans Unicode" panose="020B0602030504020204" charset="0"/>
                <a:sym typeface="+mn-ea"/>
              </a:rPr>
              <a:t>30/06/2022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1301750" y="2320925"/>
            <a:ext cx="875601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Clr>
                <a:srgbClr val="000000"/>
              </a:buClr>
              <a:buFont typeface="+mj-lt"/>
              <a:buAutoNum type="arabicPeriod"/>
            </a:pPr>
            <a:r>
              <a:rPr lang="en-US" altLang="en-US" sz="1400">
                <a:solidFill>
                  <a:srgbClr val="000000"/>
                </a:solidFill>
                <a:latin typeface="Calibri" panose="020F0502020204030204" charset="-122"/>
                <a:sym typeface="+mn-ea"/>
              </a:rPr>
              <a:t>DB/DATA SCRIPTS/FR-2226/01.grant_permission.sql</a:t>
            </a:r>
            <a:endParaRPr lang="en-US" altLang="en-US" sz="1400">
              <a:solidFill>
                <a:srgbClr val="000000"/>
              </a:solidFill>
              <a:latin typeface="Calibri" panose="020F0502020204030204" charset="-122"/>
              <a:sym typeface="+mn-ea"/>
            </a:endParaRPr>
          </a:p>
          <a:p>
            <a:pPr marL="342900" indent="-342900">
              <a:buClr>
                <a:srgbClr val="000000"/>
              </a:buClr>
              <a:buFont typeface="+mj-lt"/>
              <a:buAutoNum type="arabicPeriod"/>
            </a:pPr>
            <a:r>
              <a:rPr lang="en-GB" altLang="en-US" sz="1400">
                <a:solidFill>
                  <a:schemeClr val="tx1"/>
                </a:solidFill>
              </a:rPr>
              <a:t>DB/PROCEDURES/dbo.sp_retrieve_manage_call_register_details.StoredProcedure.sql</a:t>
            </a:r>
            <a:endParaRPr lang="en-GB" altLang="en-US" sz="1400">
              <a:solidFill>
                <a:schemeClr val="tx1"/>
              </a:solidFill>
            </a:endParaRPr>
          </a:p>
          <a:p>
            <a:pPr marL="342900" indent="-342900">
              <a:buClr>
                <a:srgbClr val="000000"/>
              </a:buClr>
              <a:buFont typeface="+mj-lt"/>
              <a:buAutoNum type="arabicPeriod"/>
            </a:pPr>
            <a:r>
              <a:rPr lang="en-GB" altLang="en-US" sz="1400">
                <a:solidFill>
                  <a:schemeClr val="tx1"/>
                </a:solidFill>
              </a:rPr>
              <a:t>DB/PROCEDURES/dbo.sp_save_manage_customer_loc_details.StoredProcedure.sql</a:t>
            </a:r>
            <a:endParaRPr lang="en-GB" altLang="en-US" sz="1400">
              <a:solidFill>
                <a:schemeClr val="tx1"/>
              </a:solidFill>
            </a:endParaRPr>
          </a:p>
          <a:p>
            <a:pPr marL="342900" indent="-342900">
              <a:buClr>
                <a:srgbClr val="000000"/>
              </a:buClr>
              <a:buFont typeface="+mj-lt"/>
              <a:buAutoNum type="arabicPeriod"/>
            </a:pPr>
            <a:r>
              <a:rPr lang="en-GB" altLang="en-US" sz="1400">
                <a:solidFill>
                  <a:schemeClr val="tx1"/>
                </a:solidFill>
              </a:rPr>
              <a:t>Website/mservice/retrieve_manage_call_register_details.OutputMessage.xsd</a:t>
            </a:r>
            <a:endParaRPr lang="en-GB" altLang="en-US" sz="1400">
              <a:solidFill>
                <a:schemeClr val="tx1"/>
              </a:solidFill>
            </a:endParaRPr>
          </a:p>
          <a:p>
            <a:pPr marL="342900" indent="-342900">
              <a:buClr>
                <a:srgbClr val="000000"/>
              </a:buClr>
              <a:buFont typeface="+mj-lt"/>
              <a:buAutoNum type="arabicPeriod"/>
            </a:pPr>
            <a:r>
              <a:rPr lang="en-GB" altLang="en-US" sz="1400">
                <a:solidFill>
                  <a:schemeClr val="tx1"/>
                </a:solidFill>
              </a:rPr>
              <a:t>Website/webui/scripts/js/fn_manage_call_register_edit.js</a:t>
            </a:r>
            <a:endParaRPr lang="en-GB" altLang="en-US" sz="1400">
              <a:solidFill>
                <a:schemeClr val="tx1"/>
              </a:solidFill>
            </a:endParaRPr>
          </a:p>
          <a:p>
            <a:pPr marL="342900" indent="-342900">
              <a:buClr>
                <a:srgbClr val="000000"/>
              </a:buClr>
              <a:buFont typeface="+mj-lt"/>
              <a:buAutoNum type="arabicPeriod"/>
            </a:pPr>
            <a:r>
              <a:rPr lang="en-GB" altLang="en-US" sz="1400">
                <a:solidFill>
                  <a:schemeClr val="tx1"/>
                </a:solidFill>
              </a:rPr>
              <a:t>Website/webui/scripts/js/fn_manage_call_register_pe_edit.js</a:t>
            </a:r>
            <a:endParaRPr lang="en-GB" altLang="en-US" sz="1400">
              <a:solidFill>
                <a:schemeClr val="tx1"/>
              </a:solidFill>
            </a:endParaRPr>
          </a:p>
          <a:p>
            <a:pPr marL="342900" indent="-342900">
              <a:buClr>
                <a:srgbClr val="000000"/>
              </a:buClr>
              <a:buFont typeface="+mj-lt"/>
              <a:buAutoNum type="arabicPeriod"/>
            </a:pPr>
            <a:r>
              <a:rPr lang="en-GB" altLang="en-US" sz="1400">
                <a:solidFill>
                  <a:schemeClr val="tx1"/>
                </a:solidFill>
              </a:rPr>
              <a:t>Website/webui/scripts/js/fn_manage_call_register_sa_edit.js</a:t>
            </a:r>
            <a:endParaRPr lang="en-GB" altLang="en-US" sz="1400">
              <a:solidFill>
                <a:schemeClr val="tx1"/>
              </a:solidFill>
            </a:endParaRPr>
          </a:p>
          <a:p>
            <a:pPr marL="342900" indent="-342900">
              <a:buClr>
                <a:srgbClr val="000000"/>
              </a:buClr>
              <a:buFont typeface="+mj-lt"/>
              <a:buAutoNum type="arabicPeriod"/>
            </a:pPr>
            <a:r>
              <a:rPr lang="en-GB" altLang="en-US" sz="1400">
                <a:solidFill>
                  <a:schemeClr val="tx1"/>
                </a:solidFill>
              </a:rPr>
              <a:t>Website/webui/scripts/js/fn_manage_call_register_se_edit.js</a:t>
            </a:r>
            <a:endParaRPr lang="en-GB" altLang="en-US" sz="1400">
              <a:solidFill>
                <a:schemeClr val="tx1"/>
              </a:solidFill>
            </a:endParaRPr>
          </a:p>
          <a:p>
            <a:pPr marL="342900" indent="-342900">
              <a:buClr>
                <a:srgbClr val="000000"/>
              </a:buClr>
              <a:buFont typeface="+mj-lt"/>
              <a:buAutoNum type="arabicPeriod"/>
            </a:pPr>
            <a:r>
              <a:rPr lang="en-GB" altLang="en-US" sz="1400">
                <a:solidFill>
                  <a:schemeClr val="tx1"/>
                </a:solidFill>
              </a:rPr>
              <a:t>Website/webui/scripts/js/fn_manage_call_register_vi_edit.js</a:t>
            </a:r>
            <a:endParaRPr lang="en-GB" altLang="en-US" sz="14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72640" y="1600200"/>
            <a:ext cx="8039100" cy="45199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GB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pPr lvl="0" defTabSz="457200" eaLnBrk="1" fontAlgn="base">
              <a:lnSpc>
                <a:spcPct val="100000"/>
              </a:lnSpc>
              <a:buClrTx/>
              <a:buSzPct val="100000"/>
              <a:buNone/>
              <a:tabLst>
                <a:tab pos="723900" algn="l"/>
                <a:tab pos="1447800" algn="l"/>
                <a:tab pos="2171700" algn="l"/>
              </a:tabLst>
            </a:pPr>
            <a:r>
              <a:rPr lang="en-GB" altLang="x-none" strike="noStrike" noProof="1" dirty="0" err="1">
                <a:latin typeface="Times New Roman" panose="02020603050405020304" pitchFamily="16" charset="0"/>
                <a:ea typeface="Microsoft YaHei" panose="020B0503020204020204" charset="-122"/>
                <a:cs typeface="Lucida Sans Unicode" panose="020B0602030504020204" charset="0"/>
              </a:rPr>
              <a:t>28/01/22</a:t>
            </a:r>
            <a:endParaRPr lang="en-GB" altLang="x-none" sz="1200" strike="noStrike" noProof="1" dirty="0" err="1">
              <a:solidFill>
                <a:srgbClr val="898989"/>
              </a:solidFill>
              <a:latin typeface="Times New Roman" panose="02020603050405020304" pitchFamily="16" charset="0"/>
              <a:ea typeface="Lucida Sans Unicode" panose="020B0602030504020204" charset="0"/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72640" y="1600200"/>
            <a:ext cx="8039100" cy="45199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932</Words>
  <Application>WPS Presentation</Application>
  <PresentationFormat/>
  <Paragraphs>44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Arial</vt:lpstr>
      <vt:lpstr>SimSun</vt:lpstr>
      <vt:lpstr>Wingdings</vt:lpstr>
      <vt:lpstr>Times New Roman</vt:lpstr>
      <vt:lpstr>Calibri</vt:lpstr>
      <vt:lpstr>Microsoft YaHei</vt:lpstr>
      <vt:lpstr>Lucida Sans Unicode</vt:lpstr>
      <vt:lpstr>Arial Unicode MS</vt:lpstr>
      <vt:lpstr>Wingdings</vt:lpstr>
      <vt:lpstr>Calibri</vt:lpstr>
      <vt:lpstr>Arial Unicode MS</vt:lpstr>
      <vt:lpstr/>
      <vt:lpstr>PowerPoint 演示文稿</vt:lpstr>
      <vt:lpstr>Checklist</vt:lpstr>
      <vt:lpstr>Repository Name:</vt:lpstr>
      <vt:lpstr>TEST ENVIRONMENT DETAILS:    	URL 			: https://satake-in-uat.mservice.net/            Co-ordinator login	: tripta/Test@123				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scope</cp:lastModifiedBy>
  <cp:revision>85</cp:revision>
  <dcterms:created xsi:type="dcterms:W3CDTF">2022-01-06T06:29:00Z</dcterms:created>
  <dcterms:modified xsi:type="dcterms:W3CDTF">2023-07-10T09:29:34Z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49CF43592C43493496F916340B7EF66A</vt:lpwstr>
  </property>
  <property fmtid="{D5CDD505-2E9C-101B-9397-08002B2CF9AE}" pid="3" name="KSOProductBuildVer">
    <vt:lpwstr>2057-11.2.0.11537</vt:lpwstr>
  </property>
</Properties>
</file>