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9" r:id="rId5"/>
    <p:sldId id="290" r:id="rId6"/>
    <p:sldId id="396" r:id="rId7"/>
    <p:sldId id="271" r:id="rId8"/>
    <p:sldId id="572" r:id="rId9"/>
    <p:sldId id="567" r:id="rId10"/>
    <p:sldId id="571" r:id="rId11"/>
    <p:sldId id="573" r:id="rId12"/>
    <p:sldId id="574" r:id="rId13"/>
    <p:sldId id="575" r:id="rId14"/>
    <p:sldId id="576" r:id="rId15"/>
    <p:sldId id="577" r:id="rId16"/>
  </p:sldIdLst>
  <p:sldSz cx="12193905" cy="6858000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4961f-35d8-412f-a432-113e4216f21a}">
          <p14:sldIdLst>
            <p14:sldId id="256"/>
            <p14:sldId id="279"/>
            <p14:sldId id="290"/>
            <p14:sldId id="396"/>
            <p14:sldId id="271"/>
            <p14:sldId id="572"/>
            <p14:sldId id="567"/>
            <p14:sldId id="571"/>
            <p14:sldId id="573"/>
            <p14:sldId id="574"/>
            <p14:sldId id="575"/>
            <p14:sldId id="576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98"/>
        <p:guide pos="286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Rounded Rectangle 307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Rounded Rectangle 307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Text Box 3076"/>
          <p:cNvSpPr txBox="1"/>
          <p:nvPr/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Date Placeholder 3077"/>
          <p:cNvSpPr>
            <a:spLocks noGrp="1"/>
          </p:cNvSpPr>
          <p:nvPr>
            <p:ph type="dt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01/28/22</a:t>
            </a:r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080" name="Slide Image Placeholder 3078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050" cy="3079750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Text Placeholder 3079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0050" cy="35941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endParaRPr lang="en-GB"/>
          </a:p>
        </p:txBody>
      </p:sp>
      <p:sp>
        <p:nvSpPr>
          <p:cNvPr id="3082" name="Text Box 3080"/>
          <p:cNvSpPr txBox="1"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" name="Slide Number Placeholder 3081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  <a:cs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Date Placeholder 1"/>
          <p:cNvSpPr/>
          <p:nvPr>
            <p:ph type="dt" sz="half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  <a:t>01/28/22</a:t>
            </a:r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3" name="Slide Number Placeholder 2"/>
          <p:cNvSpPr/>
          <p:nvPr>
            <p:ph type="sldNum" sz="quarter"/>
          </p:nvPr>
        </p:nvSpPr>
        <p:spPr>
          <a:xfrm>
            <a:off x="3884613" y="8685213"/>
            <a:ext cx="2965450" cy="45243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</a:fld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4" name="Slide Image Placeholder 7168"/>
          <p:cNvSpPr txBox="1">
            <a:spLocks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 cap="flat">
            <a:miter/>
          </a:ln>
        </p:spPr>
      </p:sp>
      <p:sp>
        <p:nvSpPr>
          <p:cNvPr id="5125" name="Text Placeholder 7169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6400" cy="3600450"/>
          </a:xfrm>
        </p:spPr>
        <p:txBody>
          <a:bodyPr wrap="none" lIns="91440" tIns="45720" rIns="91440" bIns="4572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438" y="274638"/>
            <a:ext cx="2741613" cy="58451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65903" cy="58451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3561" cy="45196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90" y="1600200"/>
            <a:ext cx="5373561" cy="45196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919" y="1681163"/>
            <a:ext cx="51585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919" y="2505075"/>
            <a:ext cx="5158593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164" y="1681163"/>
            <a:ext cx="51839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164" y="2505075"/>
            <a:ext cx="518399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0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0400" y="0"/>
            <a:ext cx="26416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Straight Connector 2049"/>
          <p:cNvSpPr/>
          <p:nvPr/>
        </p:nvSpPr>
        <p:spPr>
          <a:xfrm>
            <a:off x="609600" y="6172200"/>
            <a:ext cx="10972800" cy="1588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" name="Straight Connector 2050"/>
          <p:cNvSpPr/>
          <p:nvPr/>
        </p:nvSpPr>
        <p:spPr>
          <a:xfrm>
            <a:off x="609600" y="1447800"/>
            <a:ext cx="10972800" cy="1588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Title 205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6450" cy="11366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lvl="0"/>
            <a:r>
              <a:rPr lang="en-GB" dirty="0"/>
              <a:t>Click to edit the title text format</a:t>
            </a:r>
            <a:endParaRPr lang="en-GB" dirty="0"/>
          </a:p>
        </p:txBody>
      </p:sp>
      <p:sp>
        <p:nvSpPr>
          <p:cNvPr id="2054" name="Text Placeholder 205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66450" cy="451961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GB" dirty="0"/>
              <a:t>Click to edit the outline text format</a:t>
            </a:r>
            <a:endParaRPr lang="en-GB" dirty="0"/>
          </a:p>
          <a:p>
            <a:pPr lvl="1"/>
            <a:r>
              <a:rPr lang="en-GB" dirty="0"/>
              <a:t>Second Outline Level</a:t>
            </a:r>
            <a:endParaRPr lang="en-GB" dirty="0"/>
          </a:p>
          <a:p>
            <a:pPr lvl="2"/>
            <a:r>
              <a:rPr lang="en-GB" dirty="0"/>
              <a:t>Third Outline Level</a:t>
            </a:r>
            <a:endParaRPr lang="en-GB" dirty="0"/>
          </a:p>
          <a:p>
            <a:pPr lvl="3"/>
            <a:r>
              <a:rPr lang="en-GB" dirty="0"/>
              <a:t>Fourth Outline Level</a:t>
            </a:r>
            <a:endParaRPr lang="en-GB" dirty="0"/>
          </a:p>
          <a:p>
            <a:pPr lvl="4"/>
            <a:r>
              <a:rPr lang="en-GB" dirty="0"/>
              <a:t>Fifth Outline Level</a:t>
            </a:r>
            <a:endParaRPr lang="en-GB" dirty="0"/>
          </a:p>
          <a:p>
            <a:pPr lvl="4"/>
            <a:r>
              <a:rPr lang="en-GB" dirty="0"/>
              <a:t>Sixth Outline Level</a:t>
            </a:r>
            <a:endParaRPr lang="en-GB" dirty="0"/>
          </a:p>
          <a:p>
            <a:pPr lvl="4"/>
            <a:r>
              <a:rPr lang="en-GB" dirty="0"/>
              <a:t>Seventh Outline Level</a:t>
            </a:r>
            <a:endParaRPr lang="en-GB" dirty="0"/>
          </a:p>
          <a:p>
            <a:pPr lvl="4"/>
            <a:r>
              <a:rPr lang="en-GB" dirty="0"/>
              <a:t>Eighth Outline Level</a:t>
            </a:r>
            <a:endParaRPr lang="en-GB" dirty="0"/>
          </a:p>
          <a:p>
            <a:pPr lvl="4"/>
            <a:r>
              <a:rPr lang="en-GB" dirty="0"/>
              <a:t>Ninth Outline Level</a:t>
            </a:r>
            <a:endParaRPr lang="en-GB" dirty="0"/>
          </a:p>
        </p:txBody>
      </p:sp>
      <p:sp>
        <p:nvSpPr>
          <p:cNvPr id="2" name="Date Placeholder 2053"/>
          <p:cNvSpPr>
            <a:spLocks noGrp="1"/>
          </p:cNvSpPr>
          <p:nvPr>
            <p:ph type="dt"/>
          </p:nvPr>
        </p:nvSpPr>
        <p:spPr>
          <a:xfrm>
            <a:off x="609600" y="6356350"/>
            <a:ext cx="2838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5" name="Footer Placeholder 2054"/>
          <p:cNvSpPr>
            <a:spLocks noGrp="1"/>
          </p:cNvSpPr>
          <p:nvPr>
            <p:ph type="ftr"/>
          </p:nvPr>
        </p:nvSpPr>
        <p:spPr>
          <a:xfrm>
            <a:off x="4165600" y="6356350"/>
            <a:ext cx="3854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 algn="ctr"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6" name="Slide Number Placeholder 205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38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 algn="r"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0" lvl="0" indent="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2pPr>
      <a:lvl3pPr marL="1143000" lvl="2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3pPr>
      <a:lvl4pPr marL="1600200" lvl="3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4pPr>
      <a:lvl5pPr marL="2057400" lvl="4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695960" y="1718628"/>
            <a:ext cx="10972800" cy="41243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  <a:t>MService</a:t>
            </a:r>
            <a:b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</a:br>
            <a: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  <a:t>MSCTD-</a:t>
            </a:r>
            <a:r>
              <a:rPr lang="en-US" sz="4400" b="1" dirty="0" err="1">
                <a:solidFill>
                  <a:srgbClr val="000000"/>
                </a:solidFill>
                <a:latin typeface="Calibri" panose="020F0502020204030204" charset="0"/>
              </a:rPr>
              <a:t>657</a:t>
            </a:r>
            <a:endParaRPr lang="en-US" sz="4400" b="1" dirty="0" err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0" name="Rectangles 4098"/>
          <p:cNvSpPr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  <a:t>Confidential to Selfservit Solutions</a:t>
            </a:r>
            <a:endParaRPr lang="en-US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1" name="Rectangles 4099"/>
          <p:cNvSpPr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GB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</a:fld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2640" y="1600200"/>
            <a:ext cx="803910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2640" y="1600200"/>
            <a:ext cx="803910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2640" y="1600200"/>
            <a:ext cx="803910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2640" y="1511300"/>
            <a:ext cx="803910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5270" cy="1193800"/>
          </a:xfrm>
        </p:spPr>
        <p:txBody>
          <a:bodyPr/>
          <a:p>
            <a:pPr algn="l"/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Checklist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2344420"/>
            <a:ext cx="9145270" cy="2913380"/>
          </a:xfrm>
        </p:spPr>
        <p:txBody>
          <a:bodyPr/>
          <a:p>
            <a:pPr marL="342900" indent="-342900" algn="l">
              <a:buFont typeface="Wingdings" panose="05000000000000000000" charset="0"/>
              <a:buChar char="ü"/>
            </a:pPr>
            <a:r>
              <a:rPr lang="en-US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1.Handover Documents .</a:t>
            </a:r>
            <a:endParaRPr lang="en-US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30/06/2022</a:t>
            </a:r>
            <a:endParaRPr lang="en-US" altLang="en-GB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Microsoft YaHei" panose="020B0503020204020204" charset="-122"/>
              <a:cs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7505" cy="649605"/>
          </a:xfrm>
        </p:spPr>
        <p:txBody>
          <a:bodyPr/>
          <a:p>
            <a:pPr algn="l"/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Repository Name: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2485390"/>
            <a:ext cx="10517505" cy="3604260"/>
          </a:xfrm>
        </p:spPr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1.DELAVAL-in_LIVE</a:t>
            </a:r>
            <a:endParaRPr lang="en-US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70" y="818515"/>
            <a:ext cx="10769600" cy="2284730"/>
          </a:xfrm>
        </p:spPr>
        <p:txBody>
          <a:bodyPr/>
          <a:p>
            <a:pPr algn="l"/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TEST ENVIRONMENT DETAILS:</a:t>
            </a:r>
            <a:b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	</a:t>
            </a: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URL 			: 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https://</a:t>
            </a:r>
            <a:r>
              <a:rPr lang="en-US" altLang="en-GB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delaval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-in-uat.mservice.net/</a:t>
            </a: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b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   Co-ordinator login	: </a:t>
            </a:r>
            <a:r>
              <a:rPr lang="en-US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oemcoord1/test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			</a:t>
            </a:r>
            <a:endParaRPr lang="en-US" altLang="x-none" sz="16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345" y="3473768"/>
            <a:ext cx="10517243" cy="1500187"/>
          </a:xfrm>
        </p:spPr>
        <p:txBody>
          <a:bodyPr/>
          <a:p>
            <a:r>
              <a:rPr lang="en-US"/>
              <a:t>      </a:t>
            </a:r>
            <a:endParaRPr lang="en-US" sz="2000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1055" y="1358900"/>
            <a:ext cx="10551795" cy="449580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l"/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</a:t>
            </a:r>
            <a:b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1750" y="2320925"/>
            <a:ext cx="875601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DB/DATA SCRIPTS/FR-2261/01.grant_permission.sql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DB/DATA SCRIPTS/FR-2261/02.insert.sql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DB/PROCEDURES/dbo.sp_retrieve_manage_custom_info_list_mserviceAI_escalationList_delaval_in.sql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DB/PROCEDURES/dbo.sp_save_manage_custom_info_mserviceAI.StoredProcedure.sql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Website/common/scripts/js/rule_engine_functions.js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Website/common/scripts/js/webScreenController.library.js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Website/common/scripts/js/webWidgetInitializer.library.js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Website/webui/configuration/rule/rule_manage_call_register_edit_delaval_in.txt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Website/webui/configuration/rule/rule_manage_call_register_pe_edit_delaval_in.txt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Website/webui/configuration/rule/rule_manage_call_register_sa_edit_delaval_in.txt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Website/webui/configuration/rule/rule_manage_call_register_se_edit_delaval_in.txt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Website/webui/configuration/rule/rule_manage_call_register_vi_edit_delaval_in.txt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Website/webui/configuration/rule/rule_manage_customer_contacts_edit_delaval_in.txt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Website/webui/configuration/rule/rule_manage_customer_location_edit_delaval_in.txt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Website/webui/configuration/rule/rule_manage_customer_master_edit_delaval_in.txt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Website/webui/configuration/rule/rule_manage_employee_master_edit_delaval_in.txt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Website/webui/html/manage_call_register_edit.html</a:t>
            </a:r>
            <a:endParaRPr lang="en-GB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1055" y="1358900"/>
            <a:ext cx="10551795" cy="449580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l"/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</a:t>
            </a:r>
            <a:b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26515" y="2213610"/>
            <a:ext cx="875601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Website/webui/html/manage_call_register_pe_edit.html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Website/webui/html/manage_call_register_sa_edit.html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Website/webui/html/manage_call_register_se_edit.html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Website/webui/html/manage_call_register_vi_edit.html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Website/webui/html/manage_customer_location_edit.html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Website/webui/html/manage_customer_master_edit.html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Website/webui/html/manage_employee_master_edit.html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Website/webui/scripts/js/fn_manage_call_register_edit.js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Website/webui/scripts/js/fn_manage_call_register_pe_edit.js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  <a:sym typeface="+mn-ea"/>
              </a:rPr>
              <a:t>Website/webui/scripts/js/fn_manage_call_register_sa_edit.js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Website/webui/scripts/js/fn_manage_call_register_se_edit.js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Website/webui/scripts/js/fn_manage_call_register_vi_edit.js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Website/webui/scripts/js/fn_manage_customer_contacts_edit.js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Website/webui/scripts/js/fn_manage_customer_location_edit.js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Website/webui/scripts/js/fn_manage_customer_master_edit.js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Website/webui/scripts/js/fn_manage_employee_master_edit.js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Website/www/configuration/controller/delaval/in/controller_my_activities_closed_delaval_in.json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Website/www/configuration/controller/delaval/in/controller_my_activities_open_delaval_in.json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endParaRPr lang="en-GB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2640" y="1600200"/>
            <a:ext cx="803910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2640" y="1600200"/>
            <a:ext cx="803910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2640" y="1600200"/>
            <a:ext cx="8039100" cy="4519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2762</Words>
  <Application>WPS Presentation</Application>
  <PresentationFormat/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</vt:lpstr>
      <vt:lpstr>Microsoft YaHei</vt:lpstr>
      <vt:lpstr>Lucida Sans Unicode</vt:lpstr>
      <vt:lpstr>Arial Unicode MS</vt:lpstr>
      <vt:lpstr>Wingdings</vt:lpstr>
      <vt:lpstr>Calibri</vt:lpstr>
      <vt:lpstr>Arial Unicode MS</vt:lpstr>
      <vt:lpstr/>
      <vt:lpstr>PowerPoint 演示文稿</vt:lpstr>
      <vt:lpstr>Checklist</vt:lpstr>
      <vt:lpstr>Repository Name:</vt:lpstr>
      <vt:lpstr>TEST ENVIRONMENT DETAILS:    	URL 			: https://uat-in-uat.mservice.net/            Co-ordinator login	: oemcoord1/test			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scope</cp:lastModifiedBy>
  <cp:revision>87</cp:revision>
  <dcterms:created xsi:type="dcterms:W3CDTF">2022-01-06T06:29:00Z</dcterms:created>
  <dcterms:modified xsi:type="dcterms:W3CDTF">2023-08-05T08:00:56Z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49CF43592C43493496F916340B7EF66A</vt:lpwstr>
  </property>
  <property fmtid="{D5CDD505-2E9C-101B-9397-08002B2CF9AE}" pid="3" name="KSOProductBuildVer">
    <vt:lpwstr>2057-12.2.0.13110</vt:lpwstr>
  </property>
</Properties>
</file>