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0"/>
  </p:notesMasterIdLst>
  <p:sldIdLst>
    <p:sldId id="603" r:id="rId3"/>
    <p:sldId id="617" r:id="rId4"/>
    <p:sldId id="638" r:id="rId5"/>
    <p:sldId id="639" r:id="rId6"/>
    <p:sldId id="640" r:id="rId7"/>
    <p:sldId id="637" r:id="rId8"/>
    <p:sldId id="635" r:id="rId9"/>
  </p:sldIdLst>
  <p:sldSz cx="9144000" cy="6858000" type="screen4x3"/>
  <p:notesSz cx="9144000" cy="6858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1pPr>
    <a:lvl2pPr marL="4572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2pPr>
    <a:lvl3pPr marL="9144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3pPr>
    <a:lvl4pPr marL="13716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4pPr>
    <a:lvl5pPr marL="182880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5pPr>
    <a:lvl6pPr marL="22860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6pPr>
    <a:lvl7pPr marL="27432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7pPr>
    <a:lvl8pPr marL="32004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8pPr>
    <a:lvl9pPr marL="3657600" algn="l" defTabSz="914400" rtl="0" eaLnBrk="1" latinLnBrk="0" hangingPunct="1">
      <a:defRPr sz="1400" kern="1200">
        <a:solidFill>
          <a:schemeClr val="tx1"/>
        </a:solidFill>
        <a:latin typeface="Arial" panose="020B0604020202020204" pitchFamily="34" charset="0"/>
        <a:ea typeface="Arial Unicode MS" panose="020B0604020202020204" pitchFamily="34" charset="-128"/>
        <a:cs typeface="Arial Unicode MS" panose="020B0604020202020204" pitchFamily="34" charset="-128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C5C5"/>
    <a:srgbClr val="B8E08C"/>
    <a:srgbClr val="FF6A47"/>
    <a:srgbClr val="FF9B09"/>
    <a:srgbClr val="F7940F"/>
    <a:srgbClr val="A7D971"/>
    <a:srgbClr val="FFFF99"/>
    <a:srgbClr val="7EC234"/>
    <a:srgbClr val="00FA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 autoAdjust="0"/>
    <p:restoredTop sz="94660" autoAdjust="0"/>
  </p:normalViewPr>
  <p:slideViewPr>
    <p:cSldViewPr>
      <p:cViewPr>
        <p:scale>
          <a:sx n="60" d="100"/>
          <a:sy n="60" d="100"/>
        </p:scale>
        <p:origin x="-828" y="-384"/>
      </p:cViewPr>
      <p:guideLst>
        <p:guide orient="horz" pos="2220"/>
        <p:guide pos="294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3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79484" y="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57500" y="514350"/>
            <a:ext cx="3429000" cy="25717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3257550"/>
            <a:ext cx="7315200" cy="308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GB" noProof="0"/>
              <a:t>Click to edit Master text styles</a:t>
            </a:r>
            <a:endParaRPr lang="en-GB" noProof="0"/>
          </a:p>
          <a:p>
            <a:pPr lvl="1"/>
            <a:r>
              <a:rPr lang="en-GB" noProof="0"/>
              <a:t>Second level</a:t>
            </a:r>
            <a:endParaRPr lang="en-GB" noProof="0"/>
          </a:p>
          <a:p>
            <a:pPr lvl="2"/>
            <a:r>
              <a:rPr lang="en-GB" noProof="0"/>
              <a:t>Third level</a:t>
            </a:r>
            <a:endParaRPr lang="en-GB" noProof="0"/>
          </a:p>
          <a:p>
            <a:pPr lvl="3"/>
            <a:r>
              <a:rPr lang="en-GB" noProof="0"/>
              <a:t>Fourth level</a:t>
            </a:r>
            <a:endParaRPr lang="en-GB" noProof="0"/>
          </a:p>
          <a:p>
            <a:pPr lvl="4"/>
            <a:r>
              <a:rPr lang="en-GB" noProof="0"/>
              <a:t>Fifth level</a:t>
            </a:r>
            <a:endParaRPr lang="en-GB" noProof="0"/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79484" y="6513910"/>
            <a:ext cx="3962400" cy="3429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cs typeface="Arial" panose="020B0604020202020204" pitchFamily="34" charset="0"/>
              </a:defRPr>
            </a:lvl1pPr>
          </a:lstStyle>
          <a:p>
            <a:fld id="{7AA7D2D7-EAF0-4040-8217-0DCFB3F57636}" type="slidenum">
              <a:rPr lang="en-GB" altLang="en-US"/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428D64-6895-4B39-ABE4-646551DEAAE3}" type="datetime1">
              <a:rPr lang="en-IN"/>
            </a:fld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9E6F1F-E9A5-456F-9460-7A114B53AD94}" type="slidenum">
              <a:rPr lang="en-US" altLang="en-US"/>
            </a:fld>
            <a:endParaRPr lang="en-US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93E0A-2CE5-4823-8768-BF18DFB3F4C2}" type="datetime1">
              <a:rPr lang="en-IN"/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B87AF4-98FF-495C-914B-1B1967AED9C8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1ECD750-B1FD-467D-823F-B1393254D020}" type="datetime1">
              <a:rPr lang="en-IN"/>
            </a:fld>
            <a:endParaRPr lang="en-GB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9AF4054-2064-4CA7-8EDA-C837CA47D909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806AAF-12A1-47F3-9A11-F90533652D5C}" type="datetime1">
              <a:rPr lang="en-IN"/>
            </a:fld>
            <a:endParaRPr lang="en-GB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48583E0-0361-4CF8-A698-311A1C2F3D4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867F1-395C-463C-A458-9794156FBB69}" type="datetime1">
              <a:rPr lang="en-IN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EDB8A0-EBFD-4C23-8692-89F8179D75D3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4FF38C-5A20-4D9E-92D2-E97FEDBF4D77}" type="datetime1">
              <a:rPr lang="en-IN"/>
            </a:fld>
            <a:endParaRPr lang="en-GB" dirty="0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GB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B45F52-E99E-4CFF-858D-D0F399FB1614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EEDB0-368D-416B-A425-D6150549BDC9}" type="datetime1">
              <a:rPr lang="en-IN"/>
            </a:fld>
            <a:endParaRPr lang="en-GB" dirty="0"/>
          </a:p>
        </p:txBody>
      </p:sp>
      <p:sp>
        <p:nvSpPr>
          <p:cNvPr id="1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1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89E79E-8E5B-4855-91C6-F651B792BD25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 userDrawn="1"/>
        </p:nvCxnSpPr>
        <p:spPr>
          <a:xfrm>
            <a:off x="457200" y="14478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90FB3B-E9CB-4C23-B945-139D664B0C37}" type="datetime1">
              <a:rPr lang="en-IN"/>
            </a:fld>
            <a:endParaRPr lang="en-GB" dirty="0"/>
          </a:p>
        </p:txBody>
      </p:sp>
      <p:sp>
        <p:nvSpPr>
          <p:cNvPr id="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2BAB4B-A8C6-4B4A-B354-CF60CB0540B5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51F027-B26B-4B1C-88CE-F686DD8B0C03}" type="datetime1">
              <a:rPr lang="en-IN"/>
            </a:fld>
            <a:endParaRPr lang="en-GB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135461-7F80-40BE-9EE4-20CCB655ED1D}" type="slidenum">
              <a:rPr lang="en-GB" altLang="en-US"/>
            </a:fld>
            <a:endParaRPr lang="en-GB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76ED72-9F40-42A7-84D0-0E9F91E509B8}" type="datetime1">
              <a:rPr lang="en-IN"/>
            </a:fld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57B7AE-7009-4D0C-B9B3-D35081C4BB1D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 userDrawn="1"/>
        </p:nvCxnSpPr>
        <p:spPr>
          <a:xfrm>
            <a:off x="457200" y="6172200"/>
            <a:ext cx="8229600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3EB387-EDF5-4754-9B8A-DE3EEA48DBB6}" type="datetime1">
              <a:rPr lang="en-IN"/>
            </a:fld>
            <a:endParaRPr lang="en-GB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101AC2-59D4-49A2-9FB5-C95FFB8E95E9}" type="slidenum">
              <a:rPr lang="en-GB" altLang="en-US"/>
            </a:fld>
            <a:endParaRPr lang="en-GB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2.png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/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  <a:endParaRPr lang="en-US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  <a:endParaRPr lang="en-US" altLang="en-US"/>
          </a:p>
          <a:p>
            <a:pPr lvl="1"/>
            <a:r>
              <a:rPr lang="en-US" altLang="en-US"/>
              <a:t>Second level</a:t>
            </a:r>
            <a:endParaRPr lang="en-US" altLang="en-US"/>
          </a:p>
          <a:p>
            <a:pPr lvl="2"/>
            <a:r>
              <a:rPr lang="en-US" altLang="en-US"/>
              <a:t>Third level</a:t>
            </a:r>
            <a:endParaRPr lang="en-US" altLang="en-US"/>
          </a:p>
          <a:p>
            <a:pPr lvl="3"/>
            <a:r>
              <a:rPr lang="en-US" altLang="en-US"/>
              <a:t>Fourth level</a:t>
            </a:r>
            <a:endParaRPr lang="en-US" altLang="en-US"/>
          </a:p>
          <a:p>
            <a:pPr lvl="4"/>
            <a:r>
              <a:rPr lang="en-US" altLang="en-US"/>
              <a:t>Fifth level</a:t>
            </a:r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C79F65C2-B391-43F3-BDF4-B4DD0DC92D94}" type="datetime1">
              <a:rPr lang="en-IN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r>
              <a:rPr lang="en-US"/>
              <a:t>Confidential to Selfservit, TVS &amp; Sons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defRPr sz="1200">
                <a:solidFill>
                  <a:srgbClr val="898989"/>
                </a:solidFill>
              </a:defRPr>
            </a:lvl1pPr>
          </a:lstStyle>
          <a:p>
            <a:fld id="{E04FF3AD-4A75-4B2C-8DDE-E2899958E760}" type="slidenum">
              <a:rPr lang="en-GB" altLang="en-US"/>
            </a:fld>
            <a:endParaRPr lang="en-GB" altLang="en-US"/>
          </a:p>
        </p:txBody>
      </p:sp>
      <p:pic>
        <p:nvPicPr>
          <p:cNvPr id="1031" name="Picture 6" descr="Selfservit.PNG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0"/>
            <a:ext cx="198120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hyperlink" Target="http://www.mservice.in/" TargetMode="External"/><Relationship Id="rId1" Type="http://schemas.openxmlformats.org/officeDocument/2006/relationships/hyperlink" Target="http://www.selfservit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336415" y="2047875"/>
            <a:ext cx="1036638" cy="14462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Text Box 5"/>
          <p:cNvSpPr txBox="1"/>
          <p:nvPr/>
        </p:nvSpPr>
        <p:spPr>
          <a:xfrm>
            <a:off x="2042795" y="4424680"/>
            <a:ext cx="607758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IN" sz="2400" b="1">
                <a:latin typeface="Calibri" panose="020F0502020204030204" pitchFamily="34" charset="0"/>
              </a:rPr>
              <a:t>      </a:t>
            </a:r>
            <a:r>
              <a:rPr lang="en-IN" altLang="en-US" sz="2400" b="1">
                <a:latin typeface="Calibri" panose="020F0502020204030204" pitchFamily="34" charset="0"/>
              </a:rPr>
              <a:t>Creating new site using </a:t>
            </a:r>
            <a:r>
              <a:rPr lang="en-US" altLang="en-IN" sz="2400" b="1">
                <a:latin typeface="Calibri" panose="020F0502020204030204" pitchFamily="34" charset="0"/>
              </a:rPr>
              <a:t>Toolz</a:t>
            </a:r>
            <a:endParaRPr lang="en-US" altLang="en-IN" sz="2400" b="1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79705" y="908685"/>
            <a:ext cx="572897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URL - http://toolz.mservice.in/tools/home.html</a:t>
            </a:r>
            <a:endParaRPr lang="en-US">
              <a:sym typeface="+mn-ea"/>
            </a:endParaRPr>
          </a:p>
          <a:p>
            <a:pPr marL="0" indent="0" algn="l">
              <a:buFont typeface="Arial" panose="020B0604020202020204" pitchFamily="34" charset="0"/>
              <a:buNone/>
            </a:pPr>
            <a:r>
              <a:rPr lang="en-US">
                <a:sym typeface="+mn-ea"/>
              </a:rPr>
              <a:t>Username- Toolzuser, Password- Toolzpass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3275965" y="404495"/>
            <a:ext cx="274447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b="1" u="sng">
                <a:sym typeface="+mn-ea"/>
              </a:rPr>
              <a:t>Build Website using Toolz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3895" y="1430655"/>
            <a:ext cx="6833235" cy="453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500"/>
    </mc:Choice>
    <mc:Fallback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E51F027-B26B-4B1C-88CE-F686DD8B0C03}" type="datetime1">
              <a:rPr lang="en-IN"/>
            </a:fld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0135461-7F80-40BE-9EE4-20CCB655ED1D}" type="slidenum">
              <a:rPr lang="en-GB" altLang="en-US"/>
            </a:fld>
            <a:endParaRPr lang="en-GB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049020" y="629285"/>
            <a:ext cx="337883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Goto Create Site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91640" y="1628775"/>
            <a:ext cx="3771900" cy="297180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E51F027-B26B-4B1C-88CE-F686DD8B0C03}" type="datetime1">
              <a:rPr lang="en-IN"/>
            </a:fld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0135461-7F80-40BE-9EE4-20CCB655ED1D}" type="slidenum">
              <a:rPr lang="en-GB" altLang="en-US"/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85900" y="404495"/>
            <a:ext cx="5615940" cy="5503545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E51F027-B26B-4B1C-88CE-F686DD8B0C03}" type="datetime1">
              <a:rPr lang="en-IN"/>
            </a:fld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0135461-7F80-40BE-9EE4-20CCB655ED1D}" type="slidenum">
              <a:rPr lang="en-GB" altLang="en-US"/>
            </a:fld>
            <a:endParaRPr lang="en-GB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63750" y="866140"/>
            <a:ext cx="5017770" cy="5126990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>
              <a:defRPr/>
            </a:pPr>
            <a:fld id="{0E51F027-B26B-4B1C-88CE-F686DD8B0C03}" type="datetime1">
              <a:rPr lang="en-IN"/>
            </a:fld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0135461-7F80-40BE-9EE4-20CCB655ED1D}" type="slidenum">
              <a:rPr lang="en-GB" altLang="en-US"/>
            </a:fld>
            <a:endParaRPr lang="en-GB" altLang="en-US"/>
          </a:p>
        </p:txBody>
      </p:sp>
      <p:sp>
        <p:nvSpPr>
          <p:cNvPr id="5" name="Text Box 4"/>
          <p:cNvSpPr txBox="1"/>
          <p:nvPr/>
        </p:nvSpPr>
        <p:spPr>
          <a:xfrm>
            <a:off x="179705" y="692785"/>
            <a:ext cx="8741410" cy="59080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ym typeface="+mn-ea"/>
              </a:rPr>
              <a:t>Need to create server ?</a:t>
            </a:r>
            <a:endParaRPr lang="en-US" b="1"/>
          </a:p>
          <a:p>
            <a:pPr marL="0" indent="0" algn="l">
              <a:buNone/>
            </a:pPr>
            <a:r>
              <a:rPr lang="en-US" b="1">
                <a:sym typeface="+mn-ea"/>
              </a:rPr>
              <a:t>        </a:t>
            </a: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Yes -create site in new server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No - create site in exsisting server  (need  to know IP of server, availability of port and site name)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Which Enviroment? - select a environmnet from below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                  Development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User Acceptance Testing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Customer UAT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Integrating Testing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Product Testing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Demo Training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	Unit Testing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What need to deploy - ALL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Model - select the required model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Direct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In-Direct 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914400" lvl="2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Smart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 algn="l">
              <a:buNone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ELM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Site name -  eg: msvsite01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Clinet id     - eg: elm (max length 8 char )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Country code - eg :in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Email id-  site URL will be send to given Email id 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IP address to be entered only, if site creating on existing server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Port no 81 for new server . need  to know the available port when creating site on existing site</a:t>
            </a:r>
            <a:endParaRPr lang="en-US" b="1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b="1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  <a:t>Website directory- C:\inetpub\wwwroot</a:t>
            </a:r>
            <a:b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sym typeface="+mn-ea"/>
              </a:rPr>
            </a:br>
            <a:endParaRPr lang="en-US">
              <a:solidFill>
                <a:schemeClr val="tx1">
                  <a:lumMod val="65000"/>
                  <a:lumOff val="35000"/>
                </a:schemeClr>
              </a:solidFill>
              <a:sym typeface="+mn-ea"/>
            </a:endParaRPr>
          </a:p>
          <a:p>
            <a:pPr marL="914400" lvl="2" indent="0" algn="l">
              <a:buNone/>
            </a:pPr>
            <a:endParaRPr lang="en-US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0135461-7F80-40BE-9EE4-20CCB655ED1D}" type="slidenum">
              <a:rPr lang="en-GB" altLang="en-US"/>
            </a:fld>
            <a:endParaRPr lang="en-GB" altLang="en-US"/>
          </a:p>
        </p:txBody>
      </p:sp>
      <p:sp>
        <p:nvSpPr>
          <p:cNvPr id="10" name="Rectangle 9"/>
          <p:cNvSpPr/>
          <p:nvPr/>
        </p:nvSpPr>
        <p:spPr>
          <a:xfrm>
            <a:off x="3634978" y="4829175"/>
            <a:ext cx="2016760" cy="229870"/>
          </a:xfrm>
          <a:prstGeom prst="rect">
            <a:avLst/>
          </a:prstGeom>
        </p:spPr>
        <p:txBody>
          <a:bodyPr wrap="none">
            <a:spAutoFit/>
          </a:bodyPr>
          <a:p>
            <a:pPr>
              <a:defRPr/>
            </a:pPr>
            <a:r>
              <a:rPr lang="en-US" sz="9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  <a:hlinkClick r:id="rId1"/>
              </a:rPr>
              <a:t>www.</a:t>
            </a:r>
            <a:r>
              <a:rPr lang="en-US" sz="900" b="1" u="sng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+mn-lt"/>
              </a:rPr>
              <a:t>mservice.net;</a:t>
            </a:r>
            <a:r>
              <a:rPr lang="en-US" sz="900" b="1" u="sng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900" b="1" dirty="0">
                <a:solidFill>
                  <a:schemeClr val="tx2"/>
                </a:solidFill>
                <a:latin typeface="+mn-lt"/>
              </a:rPr>
              <a:t> </a:t>
            </a:r>
            <a:r>
              <a:rPr lang="en-US" sz="900" b="1" dirty="0">
                <a:solidFill>
                  <a:schemeClr val="tx2"/>
                </a:solidFill>
                <a:latin typeface="+mn-lt"/>
                <a:hlinkClick r:id="rId2"/>
              </a:rPr>
              <a:t>www.mservice.</a:t>
            </a:r>
            <a:r>
              <a:rPr lang="en-US" sz="900" b="1" dirty="0">
                <a:solidFill>
                  <a:schemeClr val="tx2"/>
                </a:solidFill>
                <a:latin typeface="+mn-lt"/>
              </a:rPr>
              <a:t>ai</a:t>
            </a:r>
            <a:r>
              <a:rPr lang="en-US" sz="900" b="1" dirty="0">
                <a:solidFill>
                  <a:schemeClr val="tx2"/>
                </a:solidFill>
                <a:latin typeface="+mn-lt"/>
              </a:rPr>
              <a:t> </a:t>
            </a:r>
            <a:endParaRPr lang="en-US" sz="900" b="1" u="sng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0550" y="4743450"/>
            <a:ext cx="7144" cy="87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2060972" y="5036344"/>
            <a:ext cx="1600200" cy="922020"/>
          </a:xfrm>
          <a:prstGeom prst="rect">
            <a:avLst/>
          </a:prstGeom>
        </p:spPr>
        <p:txBody>
          <a:bodyPr>
            <a:spAutoFit/>
          </a:bodyPr>
          <a:p>
            <a:pPr>
              <a:defRPr/>
            </a:pPr>
            <a:r>
              <a:rPr lang="en-US" sz="900" b="1" u="sng" dirty="0">
                <a:latin typeface="+mn-lt"/>
              </a:rPr>
              <a:t>Chennai: HO </a:t>
            </a:r>
            <a:endParaRPr lang="en-US" sz="900" b="1" u="sng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Calibri" panose="020F0502020204030204" pitchFamily="34" charset="0"/>
              </a:rPr>
              <a:t>Flat no 3C, Door 55, Shivanantham Apt,</a:t>
            </a:r>
            <a:endParaRPr lang="en-US" sz="9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900" dirty="0">
                <a:latin typeface="Calibri" panose="020F0502020204030204" pitchFamily="34" charset="0"/>
              </a:rPr>
              <a:t> Pulla Avenue, Shenoy Nagar, Chennai- 600030 </a:t>
            </a:r>
            <a:endParaRPr lang="en-US" sz="900" dirty="0">
              <a:latin typeface="Calibri" panose="020F0502020204030204" pitchFamily="34" charset="0"/>
            </a:endParaRPr>
          </a:p>
          <a:p>
            <a:pPr>
              <a:defRPr/>
            </a:pPr>
            <a:r>
              <a:rPr lang="en-US" sz="900" dirty="0">
                <a:latin typeface="Calibri" panose="020F0502020204030204" pitchFamily="34" charset="0"/>
              </a:rPr>
              <a:t>Ph- +91-97910-42632</a:t>
            </a:r>
            <a:endParaRPr lang="en-US" sz="900" dirty="0">
              <a:latin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704285" y="5036344"/>
            <a:ext cx="1600200" cy="783590"/>
          </a:xfrm>
          <a:prstGeom prst="rect">
            <a:avLst/>
          </a:prstGeom>
        </p:spPr>
        <p:txBody>
          <a:bodyPr>
            <a:spAutoFit/>
          </a:bodyPr>
          <a:p>
            <a:pPr>
              <a:defRPr/>
            </a:pPr>
            <a:r>
              <a:rPr lang="en-US" sz="900" b="1" u="sng" dirty="0">
                <a:latin typeface="+mn-lt"/>
              </a:rPr>
              <a:t>Bangalore</a:t>
            </a:r>
            <a:endParaRPr lang="en-US" sz="900" b="1" u="sng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3262/1, 1</a:t>
            </a:r>
            <a:r>
              <a:rPr lang="en-US" sz="900" baseline="30000" dirty="0">
                <a:latin typeface="+mn-lt"/>
              </a:rPr>
              <a:t>st</a:t>
            </a:r>
            <a:r>
              <a:rPr lang="en-US" sz="900" dirty="0">
                <a:latin typeface="+mn-lt"/>
              </a:rPr>
              <a:t> Floor, 13</a:t>
            </a:r>
            <a:r>
              <a:rPr lang="en-US" sz="900" baseline="30000" dirty="0">
                <a:latin typeface="+mn-lt"/>
              </a:rPr>
              <a:t>th</a:t>
            </a:r>
            <a:r>
              <a:rPr lang="en-US" sz="900" dirty="0">
                <a:latin typeface="+mn-lt"/>
              </a:rPr>
              <a:t> Cross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2</a:t>
            </a:r>
            <a:r>
              <a:rPr lang="en-US" sz="900" baseline="30000" dirty="0">
                <a:latin typeface="+mn-lt"/>
              </a:rPr>
              <a:t>nd</a:t>
            </a:r>
            <a:r>
              <a:rPr lang="en-US" sz="900" dirty="0">
                <a:latin typeface="+mn-lt"/>
              </a:rPr>
              <a:t> Stage, Indira Nagar,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Bangalore – 38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Ph - +91-88840-49883</a:t>
            </a:r>
            <a:endParaRPr lang="en-US" sz="900" dirty="0">
              <a:latin typeface="+mn-lt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3882628" y="5036344"/>
            <a:ext cx="1760934" cy="922020"/>
          </a:xfrm>
          <a:prstGeom prst="rect">
            <a:avLst/>
          </a:prstGeom>
        </p:spPr>
        <p:txBody>
          <a:bodyPr>
            <a:spAutoFit/>
          </a:bodyPr>
          <a:p>
            <a:pPr>
              <a:defRPr/>
            </a:pPr>
            <a:r>
              <a:rPr lang="en-US" sz="900" b="1" u="sng" dirty="0">
                <a:latin typeface="+mn-lt"/>
              </a:rPr>
              <a:t>Hyderabad</a:t>
            </a:r>
            <a:endParaRPr lang="en-US" sz="900" b="1" u="sng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307 B,  3 rd floor, Block “A” 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AMSRI SHAMIRA building 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Building No. 9-1-113 to 118, 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Old Lancer Lines, </a:t>
            </a:r>
            <a:endParaRPr lang="en-US" sz="900" dirty="0">
              <a:latin typeface="+mn-lt"/>
            </a:endParaRPr>
          </a:p>
          <a:p>
            <a:pPr>
              <a:defRPr/>
            </a:pPr>
            <a:r>
              <a:rPr lang="en-US" sz="900" dirty="0">
                <a:latin typeface="+mn-lt"/>
              </a:rPr>
              <a:t>SECUNDERABAD-500025</a:t>
            </a:r>
            <a:endParaRPr lang="en-US" sz="900" dirty="0">
              <a:latin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780155" y="2204720"/>
            <a:ext cx="1257300" cy="33718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1600" b="1"/>
              <a:t>Thank You </a:t>
            </a:r>
            <a:endParaRPr lang="en-US" sz="1600" b="1"/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Proposal to Jayaraj Automobiles - MService - 26.Dec.1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Proposal to Jayaraj Automobiles - MService - 26.Dec.12</Template>
  <TotalTime>0</TotalTime>
  <Words>1329</Words>
  <Application>WPS Presentation</Application>
  <PresentationFormat>Custom</PresentationFormat>
  <Paragraphs>76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 Unicode MS</vt:lpstr>
      <vt:lpstr>Calibri</vt:lpstr>
      <vt:lpstr>Microsoft YaHei</vt:lpstr>
      <vt:lpstr>Arial Unicode MS</vt:lpstr>
      <vt:lpstr>Proposal to Jayaraj Automobiles - MService - 26.Dec.12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Acer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MService</dc:title>
  <dc:creator>Chak</dc:creator>
  <dc:subject>Overview</dc:subject>
  <cp:lastModifiedBy>Hp</cp:lastModifiedBy>
  <cp:revision>923</cp:revision>
  <dcterms:created xsi:type="dcterms:W3CDTF">2012-12-26T12:58:00Z</dcterms:created>
  <dcterms:modified xsi:type="dcterms:W3CDTF">2023-02-10T05:40:07Z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C73B694D68D24E809ABD669F32632F18</vt:lpwstr>
  </property>
  <property fmtid="{D5CDD505-2E9C-101B-9397-08002B2CF9AE}" pid="3" name="KSOProductBuildVer">
    <vt:lpwstr>1033-11.2.0.11440</vt:lpwstr>
  </property>
</Properties>
</file>