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9" r:id="rId5"/>
    <p:sldId id="290" r:id="rId6"/>
    <p:sldId id="396" r:id="rId7"/>
    <p:sldId id="271" r:id="rId8"/>
    <p:sldId id="572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567" r:id="rId34"/>
    <p:sldId id="571" r:id="rId35"/>
    <p:sldId id="573" r:id="rId36"/>
    <p:sldId id="574" r:id="rId37"/>
    <p:sldId id="575" r:id="rId38"/>
    <p:sldId id="576" r:id="rId39"/>
    <p:sldId id="577" r:id="rId40"/>
    <p:sldId id="604" r:id="rId41"/>
    <p:sldId id="605" r:id="rId42"/>
    <p:sldId id="606" r:id="rId43"/>
  </p:sldIdLst>
  <p:sldSz cx="12193905" cy="6858000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4961f-35d8-412f-a432-113e4216f21a}">
          <p14:sldIdLst>
            <p14:sldId id="256"/>
            <p14:sldId id="279"/>
            <p14:sldId id="290"/>
            <p14:sldId id="396"/>
            <p14:sldId id="271"/>
            <p14:sldId id="572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567"/>
            <p14:sldId id="571"/>
            <p14:sldId id="573"/>
            <p14:sldId id="574"/>
            <p14:sldId id="575"/>
            <p14:sldId id="576"/>
            <p14:sldId id="577"/>
            <p14:sldId id="604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98"/>
        <p:guide pos="286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Rounded Rectangle 307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Rounded Rectangle 307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Text Box 3076"/>
          <p:cNvSpPr txBox="1"/>
          <p:nvPr/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Date Placeholder 3077"/>
          <p:cNvSpPr>
            <a:spLocks noGrp="1"/>
          </p:cNvSpPr>
          <p:nvPr>
            <p:ph type="dt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01/28/22</a:t>
            </a:r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080" name="Slide Image Placeholder 3078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050" cy="307975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Text Placeholder 3079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endParaRPr lang="en-GB"/>
          </a:p>
        </p:txBody>
      </p:sp>
      <p:sp>
        <p:nvSpPr>
          <p:cNvPr id="3082" name="Text Box 3080"/>
          <p:cNvSpPr txBox="1"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" name="Slide Number Placeholder 3081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Date Placeholder 1"/>
          <p:cNvSpPr/>
          <p:nvPr>
            <p:ph type="dt" sz="half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  <a:t>01/28/22</a:t>
            </a:r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3" name="Slide Number Placeholder 2"/>
          <p:cNvSpPr/>
          <p:nvPr>
            <p:ph type="sldNum" sz="quarter"/>
          </p:nvPr>
        </p:nvSpPr>
        <p:spPr>
          <a:xfrm>
            <a:off x="3884613" y="8685213"/>
            <a:ext cx="2965450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4" name="Slide Image Placeholder 7168"/>
          <p:cNvSpPr txBox="1"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 cap="flat">
            <a:miter/>
          </a:ln>
        </p:spPr>
      </p:sp>
      <p:sp>
        <p:nvSpPr>
          <p:cNvPr id="5125" name="Text Placeholder 716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wrap="none" lIns="91440" tIns="45720" rIns="91440" bIns="4572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1613" cy="5845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65903" cy="5845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9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19" y="1681163"/>
            <a:ext cx="51585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19" y="2505075"/>
            <a:ext cx="5158593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164" y="1681163"/>
            <a:ext cx="5183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164" y="2505075"/>
            <a:ext cx="518399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0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0400" y="0"/>
            <a:ext cx="26416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Straight Connector 2049"/>
          <p:cNvSpPr/>
          <p:nvPr/>
        </p:nvSpPr>
        <p:spPr>
          <a:xfrm>
            <a:off x="609600" y="61722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Straight Connector 2050"/>
          <p:cNvSpPr/>
          <p:nvPr/>
        </p:nvSpPr>
        <p:spPr>
          <a:xfrm>
            <a:off x="609600" y="14478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Title 205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645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2054" name="Text Placeholder 205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66450" cy="45196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Date Placeholder 2053"/>
          <p:cNvSpPr>
            <a:spLocks noGrp="1"/>
          </p:cNvSpPr>
          <p:nvPr>
            <p:ph type="dt"/>
          </p:nvPr>
        </p:nvSpPr>
        <p:spPr>
          <a:xfrm>
            <a:off x="609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5" name="Footer Placeholder 2054"/>
          <p:cNvSpPr>
            <a:spLocks noGrp="1"/>
          </p:cNvSpPr>
          <p:nvPr>
            <p:ph type="ftr"/>
          </p:nvPr>
        </p:nvSpPr>
        <p:spPr>
          <a:xfrm>
            <a:off x="4165600" y="6356350"/>
            <a:ext cx="3854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ct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6" name="Slide Number Placeholder 205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2pPr>
      <a:lvl3pPr marL="1143000" lvl="2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3pPr>
      <a:lvl4pPr marL="1600200" lvl="3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4pPr>
      <a:lvl5pPr marL="2057400" lvl="4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695960" y="1718628"/>
            <a:ext cx="10972800" cy="41243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MService</a:t>
            </a:r>
            <a:b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</a:b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MSCTD-721</a:t>
            </a:r>
            <a:endParaRPr lang="en-US" sz="4400" b="1" dirty="0" err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0" name="Rectangles 4098"/>
          <p:cNvSpPr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  <a:t>Confidential to Selfservit Solutions</a:t>
            </a:r>
            <a:endParaRPr lang="en-US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1" name="Rectangles 4099"/>
          <p:cNvSpPr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GB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</a:fld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  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SCRIPTS/FR-2199/14.workflow_status_master.sql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SCRIPTS/FR-2199/15.company_configuration_matrix.sql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SCRIPTS/FR-2199/16.company_notification.sql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SCRIPTS/FR-2199/17.company_notification_mode_preference.sql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SCRIPTS/FR-2199/18.company_notification_recipients_list.sql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SCRIPTS/FR-2199/19.company_notification_template_master.sql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SCRIPTS/FR-2199/20.Insert.sql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DB/DATA SCRIPTS/FR-2199/21.category_type_link.sql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DB/FUNCTIONS/FR-2199/dbo.fn_client_specific_stamping_request_ref_no.UserDefinedFunctions.sql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DB/FUNCTIONS/FR-2199/dbo.fn_get_client_specific_fields_for_my_activities.UserDefinedFunction.sql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DB/FUNCTIONS/FR-2199/dbo.fn_get_client_specific_fields_for_my_activities_kobcr_nl.UserDefinedFunction.sql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DB/PROCEDURES/dbo.sp_activate_deactivate_user_access.StoredProcedure.sql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DB/PROCEDURES/dbo.sp_create_asset_service_schedule_basedon_contract.StoredProcedure.sql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DB/PROCEDURES/dbo.sp_execute_at_middletier.StoredProcedure.sql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DB/PROCEDURES/dbo.sp_fixdata_create_asset_contractandschedule.StoredProcedure.sql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DB/PROCEDURES/dbo.sp_generate_customer_survey.sql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DB/PROCEDURES/dbo.sp_get_notification_event_code_for_campaign.StoredProcedure.sql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DB/PROCEDURES/dbo.sp_load_indiamart_kobcr_nl.StoredProcedure.sql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DB/PROCEDURES/dbo.sp_recalculate_asset_service_visit_projected_revenue.StoredProcedure.sql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8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DB/PROCEDURES/dbo.sp_retrieve_listof_notifications_for_delivery.StoredProcedure.sql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 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DB/PROCEDURES/dbo.sp_retrieve_listof_values_for_searchcondition.StoredProcedure.sql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DB/PROCEDURES/dbo.sp_retrieve_manage_asset_master_details.StoredProcedure.sql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DB/PROCEDURES/dbo.sp_retrieve_manage_call_register.StoredProcedure.sql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DB/PROCEDURES/dbo.sp_retrieve_manage_call_register_details.StoredProcedure.sql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DB/PROCEDURES/dbo.sp_retrieve_manage_custom_info_detail_campaign_register.StoredProcedure.sql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DB/PROCEDURES/dbo.sp_retrieve_manage_custom_info_detail_customer_location_contacts.StoredProcedure.sql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DB/PROCEDURES/dbo.sp_retrieve_manage_custom_info_detail_customer_timeline_kobcr.StoredProcedure.sql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DB/PROCEDURES/dbo.sp_retrieve_manage_custom_info_list_campaign_register.StoredProcedure.sql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DB/PROCEDURES/dbo.sp_retrieve_manage_custom_info_list_campaign_register_coverage_import.StoredProcedure.sql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DB/PROCEDURES/dbo.sp_retrieve_manage_custom_info_list_customer_location_contacts.StoredProcedure.sql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DB/PROCEDURES/dbo.sp_retrieve_manage_custom_info_list_customer_timeline_kobcr.StoredProcedure.sql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DB/PROCEDURES/dbo.sp_retrieve_manage_custom_info_list_file_attachment_path.StoredProcedure.sql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DB/PROCEDURES/dbo.sp_retrieve_manage_custom_info_list_mserviceAI_actionList.StoredProcedure.sql</a:t>
            </a:r>
            <a:endParaRPr lang="en-US" sz="1400"/>
          </a:p>
          <a:p>
            <a:pPr marL="800100" indent="-457200" algn="l">
              <a:lnSpc>
                <a:spcPct val="80000"/>
              </a:lnSpc>
              <a:buFont typeface="+mj-lt"/>
              <a:buAutoNum type="arabicPeriod" startAt="109"/>
            </a:pPr>
            <a:r>
              <a:rPr lang="en-US" sz="1400"/>
              <a:t>DB/PROCEDURES/dbo.sp_retrieve_manage_custom_info_list_mserviceAI_attachmentList.StoredProcedure.sql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</a:t>
            </a: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DB/PROCEDURES/dbo.sp_retrieve_manage_custom_info_list_mserviceAI_recipientList.StoredProcedure.sql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DB/PROCEDURES/dbo.sp_retrieve_manage_custom_info_list_mserviceAI_suggestionList.StoredProcedure.sql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DB/PROCEDURES/dbo.sp_retrieve_manage_custom_info_list_mserviceAI_transactionMessagesList.StoredProcedure.sql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DB/PROCEDURES/dbo.sp_retrieve_manage_custom_info_list_my_activities.StoredProcedure.sql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DB/PROCEDURES/dbo.sp_retrieve_manage_custom_info_list_my_machines.StoredProcedure.sql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DB/PROCEDURES/dbo.sp_retrieve_manage_custom_info_list_my_notice_board.StoredProcedure.sql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DB/PROCEDURES/dbo.sp_retrieve_manage_custom_info_list_operator_log_report.StoredProcedure.sql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DB/PROCEDURES/dbo.sp_retrieve_manage_custom_info_list_security_purpose_code.StoredProcedure.sql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DB/PROCEDURES/dbo.sp_retrieve_manage_customer_loc_details.StoredProcedure.sql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DB/PROCEDURES/dbo.sp_retrieve_manage_customer_master_list.StoredProcedure.sql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DB/PROCEDURES/dbo.sp_save_manage_asset_master.StoredProcedure.sql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DB/PROCEDURES/dbo.sp_save_manage_custom_info_campaign_register.StoredProcedure.sql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DB/PROCEDURES/dbo.sp_save_manage_custom_info_customer_location_contacts.StoredProcedure.sql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DB/PROCEDURES/dbo.sp_save_manage_custom_info_delete_my_account.StoredProcedure.sql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DB/PROCEDURES/dbo.sp_save_manage_custom_info_generate_security_code.StoredProcedure.sql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23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DB/PROCEDURES/dbo.sp_save_manage_custom_info_mserviceAI.StoredProcedure.sql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DB/PROCEDURES/dbo.sp_save_manage_custom_info_operator_log_book.StoredProcedure.sql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DB/PROCEDURES/dbo.sp_save_manage_custom_info_validate_security_code.StoredProcedure.sql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DB/PROCEDURES/dbo.sp_save_manage_custom_info_visitor_profile.StoredProcedure.sql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DB/PROCEDURES/dbo.sp_save_manage_customer_loc_details.StoredProcedure.sql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DB/PROCEDURES/dbo.sp_save_manage_customer_master.StoredProcedure.sql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DB/PROCEDURES/dbo.sp_update_call_start.StoredProcedure.sql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DB/PROCEDURES/dbo.sp_update_call_wfeventverb_status_change.StoredProcedure.sql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DB/PROCEDURES/dbo.sp_update_campaign_wfeventverb_status_change.StoredProcedure.sql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DB/PROCEDURES/dbo.sp_update_campaign_wfeventverb_status_change_kobcr.StoredProcedure.sql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DB/PROCEDURES/dbo.sp_update_product_udf_values_customer_location_nl.StoredProcedure.sql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Website/common/components/Notification/Html/FORGOT_PASSWORD_EMAIL_body.html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Website/common/components/Notification/Html/FORGOT_PASSWORD_EMAIL_sub.html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Website/common/components/Notification/Html/VISITOR_PROFILE_EMAIL_body.html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Website/common/components/Notification/Html/VISITOR_PROFILE_EMAIL_sub.html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Website/common/components/Notification/Html/kobcr_nl_ACTIVATE_USER_EMAIL_body.html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Website/common/components/Notification/Html/kobcr_nl_ACTIVATE_USER_EMAIL_sub.html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Website/common/components/Notification/Html/kobcr_nl_VISITOR_PROFILE_EMAIL_body.html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39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Website/common/components/Notification/Html/kobcr_nl_VISITOR_PROFILE_EMAIL_sub.html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buFont typeface="+mj-lt"/>
              <a:buAutoNum type="arabicPeriod" startAt="139"/>
            </a:pP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Website/common/components/Notification/Xsl/FORGOT_PASSWORD_EMAIL.xsl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Website/common/components/Notification/Xsl/VISITOR_PROFILE_EMAIL.xsl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Website/common/components/Notification/Xsl/kobcr_nl_ACTIVATE_USER_EMAIL.xsl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Website/common/components/Notification/Xsl/kobcr_nl_VISITOR_PROFILE_EMAIL.xsl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Website/common/components/msvMsg/CallDB.aspx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Website/common/components/msvMsg/SaveToken.aspx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Website/common/components/msvMsg/SendNotification.aspx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Website/common/components/msvMsg/escalationAI.aspx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Website/common/components/msvMsg/mserviceAI.aspx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Website/common/images/kobcr/nl/favicon.ico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Website/common/images/kobcr/nl/login.jpg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Website/common/images/kobcr/nl/login.png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Website/common/scripts/js/common_functions.js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Website/common/scripts/js/mserviceUtilities.library.js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Website/common/scripts/js/rule_engine_functions.js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Website/common/scripts/js/webScreenController.library.js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Website/common/scripts/js/webWidgetInitializer.library.js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600"/>
              <a:t>Website/content_store/kobcr/nl/msvCache/cache_controller_com.selfservit.kobelco_kobcr_nl.json</a:t>
            </a:r>
            <a:endParaRPr lang="en-US" sz="16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200"/>
              <a:t>Website/content_store/kobcr/nl/msvMsg/history/com.selfservit.kobelco/my_notice_board/2022-11-03-19-11-02-NB-2022-web/2022-11-03-19-11-02-NB-2022-web.txt</a:t>
            </a:r>
            <a:endParaRPr lang="en-US" sz="12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400"/>
              <a:t>Website/fmt/export/manage_asset_master_fmt.json</a:t>
            </a:r>
            <a:endParaRPr lang="en-US" sz="1400"/>
          </a:p>
          <a:p>
            <a:pPr marL="800100" indent="-457200" algn="l">
              <a:lnSpc>
                <a:spcPct val="30000"/>
              </a:lnSpc>
              <a:buFont typeface="+mj-lt"/>
              <a:buAutoNum type="arabicPeriod" startAt="157"/>
            </a:pPr>
            <a:r>
              <a:rPr lang="en-US" sz="1400"/>
              <a:t>Website/fmt/export/manage_call_register_se_fmt.json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Website/fmt/export/manage_customer_master_fmt.json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Website/fmt/export/manage_users_fmt.json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Website/fmt/msvCache/cache_controller_com.selfservit.kobelco_kobcr_nl.json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Website/fmt/msvInfoX/inbound/email_kobcr_nl.xml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Website/fmt/msvInfoX/inbound/googlesheet_kobcr_nl.xml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Website/fmt/msvMsg/com.selfservit.kobelco/fcmautoreply_kobcr_nl.json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Website/fmt/msvMsg/com.selfservit.kobelco/fcmautoreply_my_activities_open_kobcr_nl.json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Website/fmt/msvMsg/com.selfservit.kobelco/fcmautoreply_my_notice_board_kobcr_nl.json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Website/fmt/msvMsg/com.selfservit.kobelco/fcmmsg_kobcr_nl.json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Website/fmt/msvNotification/EMAIL_AUTHUSER_SECURITY_CODE.xslt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Website/fmt/msvNotification/EMAIL_VERIFYEMAIL_SECURITY_CODE.xslt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Website/fmt/msvNotification/SMS_AUTHUSER_SECURITY_CODE.xslt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Website/fmt/msvNotification/SMS_VERIFYMOBILE_SECURITY_CODE.xslt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Website/mservice/retrieve_manage_call_register_details.OutputMessage.xsd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Website/webui/configuration/label/label_generate_invoice_kobcr_nl_en-us.xml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Website/webui/configuration/label/label_manage_asset_master_kobcr_nl_en-us.xml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178"/>
            </a:pPr>
            <a:r>
              <a:rPr lang="en-US" sz="1400"/>
              <a:t>Website/webui/configuration/label/label_manage_campaign_register_edit_child_kobcr_nl_en-us.xml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30" y="1430655"/>
            <a:ext cx="10980420" cy="4689475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Website/webui/configuration/label/label_manage_campaign_register_edit_kobcr_nl_en-us.xml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Website/webui/configuration/label/label_manage_campaign_register_kobcr_nl_en-us.xml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Website/webui/configuration/label/label_manage_campaign_register_wfeventverb_status_change_kobcr_nl_en-us.xml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Website/webui/configuration/label/label_manage_customer_contacts_edit_kobcr_nl_en-us.xml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Website/webui/configuration/label/label_manage_customer_contacts_kobcr_nl_en-us.xml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Website/webui/configuration/rule/rule_manage_call_register_edit_kobcr_nl.txt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Website/webui/configuration/rule/rule_manage_call_register_pe_edit_kobcr_nl.txt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Website/webui/configuration/rule/rule_manage_call_register_sa_edit_kobcr_nl.txt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Website/webui/configuration/rule/rule_manage_call_register_se_edit_kobcr_nl.txt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Website/webui/configuration/rule/rule_manage_call_register_vi_edit_kobcr_nl.txt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Website/webui/configuration/rule/rule_manage_campaign_register_edit_child_kobcr_nl.txt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Website/webui/configuration/rule/rule_manage_campaign_register_edit_kobcr_nl.txt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Website/webui/configuration/rule/rule_manage_campaign_register_kobcr_nl.txt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Website/webui/configuration/rule/rule_manage_campaign_register_wfeventverb_status_change_kobcr_nl.txt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Website/webui/configuration/rule/rule_manage_customer_contacts_edit_kobcr_nl.txt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Website/webui/configuration/rule/rule_manage_customer_location_edit_kobcr_nl.txt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Website/webui/configuration/rule/rule_manage_customer_master_edit_kobcr_nl.txt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Website/webui/configuration/rule/rule_manage_employee_master_edit_kobcr_nl.txt</a:t>
            </a:r>
            <a:endParaRPr lang="en-US" sz="1400"/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195"/>
            </a:pPr>
            <a:r>
              <a:rPr lang="en-US" sz="1400"/>
              <a:t>Website/webui/configuration/ui/ui_manage_campaign_register_edit_child_kobcr_nl.xml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Website/webui/configuration/ui/ui_manage_campaign_register_edit_kobcr_nl.xml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Website/webui/configuration/ui/ui_manage_campaign_register_kobcr_nl.xml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Website/webui/configuration/ui/ui_manage_campaign_register_wfeventverb_status_change_kobcr_nl.xml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Website/webui/configuration/ui/ui_manage_customer_contacts_edit_kobcr_nl.xml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Website/webui/configuration/ui/ui_manage_customer_contacts_kobcr_nl.xml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Website/webui/html/manage_call_register_edit.html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Website/webui/html/manage_call_register_pe_edit.html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Website/webui/html/manage_call_register_sa_edit.html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Website/webui/html/manage_call_register_se_edit.html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Website/webui/html/manage_call_register_vi_edit.html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Website/webui/html/manage_campaign_register.html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Website/webui/html/manage_campaign_register_edit.html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Website/webui/html/manage_campaign_register_edit_child.html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Website/webui/html/manage_campaign_register_wfeventverb_status_change.html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Website/webui/html/manage_customer_contacts.html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Website/webui/html/manage_customer_contacts_edit.html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Website/webui/html/manage_customer_location_edit.html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21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Website/webui/html/manage_customer_master_edit.html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403350"/>
            <a:ext cx="10966450" cy="479552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Website/webui/html/manage_employee_master_edit.html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Website/webui/scripts/js/fn_manage_call_register_edit.js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Website/webui/scripts/js/fn_manage_call_register_pe_edit.js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Website/webui/scripts/js/fn_manage_call_register_sa_edit.js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Website/webui/scripts/js/fn_manage_call_register_se_edit.js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Website/webui/scripts/js/fn_manage_call_register_vi_edit.js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Website/webui/scripts/js/fn_manage_campaign_register.js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Website/webui/scripts/js/fn_manage_campaign_register_edit.js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Website/webui/scripts/js/fn_manage_campaign_register_edit_child.js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Website/webui/scripts/js/fn_manage_campaign_register_wfeventverb_status_change.js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Website/webui/scripts/js/fn_manage_customer_contacts.js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Website/webui/scripts/js/fn_manage_customer_contacts_edit.js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Website/webui/scripts/js/fn_manage_customer_location_edit.js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Website/webui/scripts/js/fn_manage_customer_master_edit.js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Website/webui/scripts/js/fn_manage_employee_master_edit.js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Website/www/app_settings.xml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Website/www/configuration/controller/kobcr/nl/controller_manage_customer_survey_kobcr_nl.json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Website/www/configuration/controller/kobcr/nl/controller_manage_others_kobcr_nl.json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Website/www/configuration/controller/kobcr/nl/controller_manage_parts_enquiry_kobcr_nl.json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Website/www/configuration/controller/kobcr/nl/controller_manage_sales_kobcr_nl.json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32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Website/www/configuration/controller/kobcr/nl/controller_manage_service_call_kobcr_nl.json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493520"/>
            <a:ext cx="10966450" cy="4519613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Website/www/configuration/controller/kobcr/nl/controller_my_activities_closed_kobcr_nl.json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Website/www/configuration/controller/kobcr/nl/controller_my_activities_logging_kobcr_nl.json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Website/www/configuration/controller/kobcr/nl/controller_my_activities_open_kobcr_nl.json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Website/www/configuration/controller/kobcr/nl/controller_my_notice_board_kobcr_nl.json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Website/www/configuration/controller/kobcr/nl/controller_my_queries_closed_kobcr_nl.json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Website/www/configuration/controller/kobcr/nl/controller_my_queries_open_kobcr_nl.json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Website/www/configuration/default_value/timezone_index_list.txt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Website/www/configuration/label/kobcr/nl/en-us/label_form_handler_operator_log_book_kobcr_nl_en-us.txt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Website/www/configuration/label/kobcr/nl/en-us/label_home_kobcr_nl_en-us.json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Website/www/configuration/label/kobcr/nl/en-us/label_home_layout_kobcr_nl_en-us.json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Website/www/configuration/label/kobcr/nl/en-us/label_inapp_alerts_kobcr_nl_en-us.json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Website/www/configuration/label/kobcr/nl/en-us/label_manage_customer_survey_kobcr_nl_en-us.json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Website/www/configuration/label/kobcr/nl/en-us/label_manage_others_kobcr_nl_en-us.json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Website/www/configuration/label/kobcr/nl/en-us/label_manage_parts_enquiry_kobcr_nl_en-us.json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Website/www/configuration/label/kobcr/nl/en-us/label_manage_sales_kobcr_nl_en-us.json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Website/www/configuration/label/kobcr/nl/en-us/label_manage_service_call_kobcr_nl_en-us.json</a:t>
            </a:r>
            <a:endParaRPr lang="en-US" sz="14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53"/>
            </a:pPr>
            <a:r>
              <a:rPr lang="en-US" sz="1400"/>
              <a:t>Website/www/configuration/label/kobcr/nl/en-us/label_my_activities_closed_kobcr_nl_en-us.json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5270" cy="1193800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Checklist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344420"/>
            <a:ext cx="9145270" cy="2913380"/>
          </a:xfrm>
        </p:spPr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1.Handover Documents .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30/06/2022</a:t>
            </a:r>
            <a:endParaRPr lang="en-US" altLang="en-GB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Microsoft YaHei" panose="020B0503020204020204" charset="-122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Website/www/configuration/label/kobcr/nl/en-us/label_my_activities_open_kobcr_nl_en-us.json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Website/www/configuration/label/kobcr/nl/en-us/label_system_messages_kobcr_nl_en-us.json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Website/www/configuration/rule/kobcr/nl/rule_form_handler_operator_log_book_kobcr_nl.txt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Website/www/configuration/rule/kobcr/nl/rule_my_activities_open_kobcr_nl.txt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Website/www/configuration/template/kobcr/nl/template_manage_customer_survey_kobcr_nl.html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Website/www/configuration/template/kobcr/nl/template_manage_others_kobcr_nl.html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Website/www/configuration/template/kobcr/nl/template_manage_parts_enquiry_kobcr_nl.html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Website/www/configuration/template/kobcr/nl/template_manage_sales_kobcr_nl.html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Website/www/configuration/template/kobcr/nl/template_manage_service_call_kobcr_nl.html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Website/www/configuration/template/kobcr/nl/template_my_activities_closed_kobcr_nl.html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Website/www/configuration/template/kobcr/nl/template_my_activities_logging_kobcr_nl.html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Website/www/configuration/template/kobcr/nl/template_my_activities_open_kobcr_nl.html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Website/www/configuration/template/kobcr/nl/template_my_notice_board_kobcr_nl.html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Website/www/configuration/template/kobcr/nl/template_my_queries_closed_kobcr_nl.html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Website/www/configuration/template/kobcr/nl/template_my_queries_open_kobcr_nl.html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Website/www/configuration/ui/kobcr/nl/ui_form_handler_operator_log_book_kobcr_nl.txt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Website/www/configuration/ui/kobcr/nl/ui_home_dashboard_kobcr_nl.txt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270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Website/www/configuration/ui/kobcr/nl/ui_manage_customer_survey_kobcr_nl.json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900"/>
            <a:ext cx="10966450" cy="4705985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Website/www/configuration/ui/kobcr/nl/ui_manage_others_kobcr_nl.json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Website/www/configuration/ui/kobcr/nl/ui_manage_parts_enquiry_kobcr_nl.json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Website/www/configuration/ui/kobcr/nl/ui_manage_sales_kobcr_nl.json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Website/www/configuration/ui/kobcr/nl/ui_manage_service_call_kobcr_nl.json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Website/www/content/calldb.html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Website/www/content/calldb_old.html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Website/www/content/chat.html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Website/www/content/customer_timeline.html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Website/www/content/home_dashboard.html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Website/www/content/images/calldb/PRODUCTINFO_banner.jpg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Website/www/content/login.html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Website/www/content/my_machines.html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Website/www/content/my_queries.html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Website/www/content/product_information.html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Website/www/content/product_information_detail_prod1.html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Website/www/content/product_information_detail_prod2.html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Website/www/js/calldb.js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Website/www/js/chat.js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Website/www/js/customer_timeline.js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Website/www/js/home_dashboard.js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Website/www/js/manage_customer_survey.js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Website/www/js/manage_others.js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Website/www/js/manage_parts_enquiry.js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288"/>
            </a:pP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>
              <a:lnSpc>
                <a:spcPct val="40000"/>
              </a:lnSpc>
            </a:pP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Website/www/js/manage_sales.js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Website/www/js/manage_service_call.js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Website/www/js/my_machines.js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Website/www/js/my_queries.js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Website/www/js/product_information.js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Website/www/lib/bootstrap/js/bootstrap.min.js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Website/www/lib/bootstrap/styles/bootstrap-float-label.css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Website/www/lib/bootstrap/styles/bootstrap.min.css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Website/www/lib/bootstrap/styles/font-awesome.min.css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Website/www/lib/encryption/aes.js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Website/www/lib/fonts/js/mobile.fonts.reference.json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Website/www/lib/fonts/js/web.fonts.reference.json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Website/www/lib/fonts/styles/all.css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Website/www/lib/fonts/styles/webfonts/brands.svg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Website/www/lib/fonts/styles/webfonts/duotone.svg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Website/www/lib/fonts/styles/webfonts/fa-brands-400.ttf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Website/www/lib/kendoui/js/jquery.min.js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Website/www/lib/kendoui/js/kendo.all.min.js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Website/www/lib/kendoui/js/kendo.all.min.js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1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Website/www/lib/kendoui/styles/Material/imagebrowser.png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60" y="1358900"/>
            <a:ext cx="10966450" cy="46990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Website/www/lib/mservice/.DS_Store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Website/www/lib/mservice/js/api.lib.js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Website/www/lib/mservice/js/config.lib.js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Website/www/lib/mservice/js/containR.lib.js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Website/www/lib/mservice/js/cvs.lib.js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Website/www/lib/mservice/js/dSource.lib.js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Website/www/lib/mservice/js/eventHandler.lib.js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Website/www/lib/mservice/js/fcm.lib.js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Website/www/lib/mservice/js/formHandler.lib.js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Website/www/lib/mservice/js/layout.lib.js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Website/www/lib/mservice/js/mobile.mservice.lib.js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Website/www/lib/mservice/js/nfs.lib.js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Website/www/lib/mservice/js/pre_signup_messages.json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Website/www/lib/mservice/js/presentR.lib.js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Website/www/lib/mservice/js/queue.lib.js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Website/www/lib/mservice/js/security.lib.js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Website/www/lib/mservice/js/settings.lib.js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Website/www/lib/mservice/js/util.lib.js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Website/www/lib/mservice/js/web.mService.lib.js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3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Website/www/lib/mservice/js/widgets.lib.js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358900"/>
            <a:ext cx="10966450" cy="4519613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Website/www/lib/mservice/pattern/query/query.lib.js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Website/www/lib/mservice/pattern/query/templates/page/mobile/msPatternQueryChat.html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Website/www/lib/mservice/pattern/query/templates/page/mobile/msPatternQueryList.html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Website/www/lib/mservice/pattern/query/templates/page/web/msPatternQuery.html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Website/www/lib/mservice/pattern/workflow/styles/css/mobile.ms.workflow_pattern_theme.css.template.html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Website/www/lib/mservice/pattern/workflow/templates/page/mobile/msPatternWorkflowAttachments.html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Website/www/lib/mservice/pattern/workflow/templates/page/mobile/msPatternWorkflowDetails.html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Website/www/lib/mservice/pattern/workflow/templates/page/mobile/msPatternWorkflowList.html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Website/www/lib/mservice/pattern/workflow/workflow.lib.js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Website/www/lib/mservice/styles/css/mobile.form_widgets_ui.css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Website/www/lib/mservice/styles/css/mobile.kendo.theme.css.template.html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Website/www/lib/mservice/styles/css/mobile.kendo_ui.css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Website/www/lib/mservice/styles/css/mobile.ms.theme.css.template.html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Website/www/lib/mservice/styles/css/mobile.ms_ui.css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Website/www/lib/mservice/styles/css/mobile.widgets.theme.css.template.html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Website/www/lib/mservice/styles/css/web.form_widgets_ui.css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Website/www/lib/mservice/styles/css/web.kendo.theme.css.template.html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51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Website/www/lib/mservice/styles/css/web.kendo_ui.css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520"/>
            <a:ext cx="10966450" cy="4519613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Website/www/lib/mservice/styles/css/web.kendo_ui.css.bak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Website/www/lib/mservice/styles/css/web.ms.theme.css.template.html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Website/www/lib/mservice/styles/css/web.ms_ui.css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Website/www/lib/mservice/styles/css/web.widgets.theme.css.template.html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Website/www/lib/mservice/styles/image/image_reference.xml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Website/www/lib/mservice/styles/layout/mobile.home.functional.drawer.filter.template.default.html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Website/www/lib/mservice/styles/layout/mobile.home.functional.drawer.template.default.html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Website/www/lib/mservice/styles/layout/mobile.home.layout.template.bottomnav.html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Website/www/lib/mservice/styles/layout/mobile.home.layout.template.default.html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Website/www/lib/mservice/styles/layout/mobile.home.layout.template.tile.html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Website/www/lib/mservice/styles/layout/mobile.home.popup.template.default.html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Website/www/lib/mservice/styles/layout/my_permission.template.html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Website/www/lib/mservice/styles/layout/my_settings.template.html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Website/www/lib/mservice/styles/layout/spinner.template.html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Website/www/lib/mservice/styles/layout/version_update.template.html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Website/www/lib/mservice/styles/layout/web.home.layout.template.layout_1.html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70000"/>
              </a:lnSpc>
              <a:buFont typeface="+mj-lt"/>
              <a:buAutoNum type="arabicPeriod" startAt="369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Website/www/lib/mservice/styles/layout/web.home.layout.template.layout_2.html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55" y="1403350"/>
            <a:ext cx="11050270" cy="487426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Website/www/lib/mservice/styles/layout/web.home.popup.template.layout_1.html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Website/www/lib/mservice/styles/template/widgets/mobile/attachment_view_template.html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Website/www/lib/mservice/styles/template/widgets/mobile/msAttachmentTemplate.html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Website/www/lib/mservice/styles/template/widgets/mobile/msAudioplayerTemplate.html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Website/www/lib/mservice/styles/template/widgets/mobile/msBarcodeTemplate.html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Website/www/lib/mservice/styles/template/widgets/mobile/msCameraTemplate.html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Website/www/lib/mservice/styles/template/widgets/mobile/msChatTemplate.html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Website/www/lib/mservice/styles/template/widgets/mobile/msCheckboxTemplate.html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Website/www/lib/mservice/styles/template/widgets/mobile/msCheckboxgroupTemplate.html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Website/www/lib/mservice/styles/template/widgets/mobile/msComboboxTemplate.html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Website/www/lib/mservice/styles/template/widgets/mobile/msDateboxTemplate.html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Website/www/lib/mservice/styles/template/widgets/mobile/msDisplayboxTemplate.html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Website/www/lib/mservice/styles/template/widgets/mobile/msDropdownlistTemplate.html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Website/www/lib/mservice/styles/template/widgets/mobile/msFlipswitchTemplate.html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Website/www/lib/mservice/styles/template/widgets/mobile/msGalleryTemplate.html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Website/www/lib/mservice/styles/template/widgets/mobile/msGeotagTemplate.html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sz="1200"/>
              <a:t>Website/www/lib/mservice/styles/template/widgets/mobile/msImagepickerTemplate.html</a:t>
            </a:r>
            <a:endParaRPr lang="en-US" sz="1200"/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sz="1200"/>
              <a:t>Website/www/lib/mservice/styles/template/widgets/mobile/msListviewTemplate.html</a:t>
            </a:r>
            <a:endParaRPr lang="en-US" sz="1200"/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sz="1200"/>
              <a:t>Website/www/lib/mservice/styles/template/widgets/mobile/msLoopTemplate.html</a:t>
            </a:r>
            <a:endParaRPr lang="en-US" sz="1200"/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sz="1200"/>
              <a:t>Website/www/lib/mservice/styles/template/widgets/mobile/msMlingualtextareaTemplate.html</a:t>
            </a:r>
            <a:endParaRPr lang="en-US" sz="1200"/>
          </a:p>
          <a:p>
            <a:pPr marL="800100" indent="-457200" algn="l">
              <a:lnSpc>
                <a:spcPct val="40000"/>
              </a:lnSpc>
              <a:buFont typeface="+mj-lt"/>
              <a:buAutoNum type="arabicPeriod" startAt="386"/>
            </a:pPr>
            <a:r>
              <a:rPr lang="en-US" sz="1200"/>
              <a:t>Website/www/lib/mservice/styles/template/widgets/mobile/msMobileNumberTemplate.html</a:t>
            </a:r>
            <a:endParaRPr 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358900"/>
            <a:ext cx="10966450" cy="471297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Website/www/lib/mservice/styles/template/widgets/mobile/msMultiselectTemplate.html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Website/www/lib/mservice/styles/template/widgets/mobile/msNumerictextboxTemplate.html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Website/www/lib/mservice/styles/template/widgets/mobile/msParentgroupTemplate.html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Website/www/lib/mservice/styles/template/widgets/mobile/msPdfviewerTemplate.html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Website/www/lib/mservice/styles/template/widgets/mobile/msQrcodeTemplate.html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Website/www/lib/mservice/styles/template/widgets/mobile/msRadiogroupTemplate.html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Website/www/lib/mservice/styles/template/widgets/mobile/msRatingTemplate.html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Website/www/lib/mservice/styles/template/widgets/mobile/msSearchpopupTemplate.html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Website/www/lib/mservice/styles/template/widgets/mobile/msSignaturepadTemplate.html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Website/www/lib/mservice/styles/template/widgets/mobile/msSliderTemplate.html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Website/www/lib/mservice/styles/template/widgets/mobile/msSubpageTemplate.html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Website/www/lib/mservice/styles/template/widgets/mobile/msTextareaTemplate.html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Website/www/lib/mservice/styles/template/widgets/mobile/msTextboxTemplate.html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Website/www/lib/mservice/styles/template/widgets/mobile/msTimeboxTemplate.html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Website/www/lib/mservice/styles/template/widgets/mobile/msVideoplayerTemplate.html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Website/www/lib/mservice/styles/template/widgets/web/msAttachmentTemplate.html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Website/www/lib/mservice/styles/template/widgets/web/msAudioplayerTemplate.html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Website/www/lib/mservice/styles/template/widgets/web/msCameraTemplate.html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Website/www/lib/mservice/styles/template/widgets/web/msChatAttachmentTemplate.html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07"/>
            </a:pP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358900"/>
            <a:ext cx="11012170" cy="4683125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Website/www/lib/mservice/styles/template/widgets/web/msChatTemplate.html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Website/www/lib/mservice/styles/template/widgets/web/msChatTemplate_old.html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Website/www/lib/mservice/styles/template/widgets/web/msCheckboxTemplate.html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Website/www/lib/mservice/styles/template/widgets/web/msCheckboxgroupTemplate.html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Website/www/lib/mservice/styles/template/widgets/web/msComboboxTemplate.html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Website/www/lib/mservice/styles/template/widgets/web/msDateboxTemplate.html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Website/www/lib/mservice/styles/template/widgets/web/msDisplayboxTemplate.html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Website/www/lib/mservice/styles/template/widgets/web/msDropdownlistTemplate.html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Website/www/lib/mservice/styles/template/widgets/web/msFlipswitchTemplate.html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Website/www/lib/mservice/styles/template/widgets/web/msGalleryTemplate.html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Website/www/lib/mservice/styles/template/widgets/web/msImagepickerTemplate.html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Website/www/lib/mservice/styles/template/widgets/web/msImageviewerTemplate.html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Website/www/lib/mservice/styles/template/widgets/web/msMlingualtextareaTemplate.html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Website/www/lib/mservice/styles/template/widgets/web/msMobileNumberTemplate.html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Website/www/lib/mservice/styles/template/widgets/web/msMultiselectTemplate.html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Website/www/lib/mservice/styles/template/widgets/web/msNotificationTemplate.html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Website/www/lib/mservice/styles/template/widgets/web/msNumerictextboxTemplate.html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Website/www/lib/mservice/styles/template/widgets/web/msPdfviewerTemplate.html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26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Website/www/lib/mservice/styles/template/widgets/web/msRadiogroupTemplate.html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493520"/>
            <a:ext cx="10966450" cy="4519613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Website/www/lib/mservice/styles/template/widgets/web/msRatingTemplate.html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Website/www/lib/mservice/styles/template/widgets/web/msSliderTemplate.html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Website/www/lib/mservice/styles/template/widgets/web/msTextareaTemplate.html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Website/www/lib/mservice/styles/template/widgets/web/msTextboxTemplate.html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Website/www/lib/mservice/styles/template/widgets/web/msTimeboxTemplate.html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Website/www/lib/mservice/styles/template/widgets/web/msTimelineTemplate.html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Website/www/lib/mservice/styles/template/widgets/web/msVideoplayerTemplate.html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Website/www/lib/mservice/utils/country_codes.json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Website/www/lib/mservice/utils/pre_signup_messages.json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Website/www/lib/onesignal/OneSignalSDK.js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Website/www/lib/pdf/js/pdf.min.js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Website/www/lib/pdf/js/pdf.worker.min.js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Website/www/lib/signature/flashcanvas.js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Website/www/lib/signature/flashcanvas.swf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Website/www/lib/signature/jquery.signaturepad.css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Website/www/lib/signature/jquery.signaturepad.js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Website/www/lib/signature/jquery.signaturepad.min.js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Website/www/lib/signature/json2.min.js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45"/>
            </a:pPr>
            <a:r>
              <a:rPr lang="en-US" altLang="x-none" sz="12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Website/www/lib/signature/pen.cur</a:t>
            </a:r>
            <a:endParaRPr lang="en-US" altLang="x-none" sz="12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7505" cy="649605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Repository Name: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485390"/>
            <a:ext cx="10517505" cy="3604260"/>
          </a:xfrm>
        </p:spPr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1.kobcr-nl_LIVE</a:t>
            </a:r>
            <a:endParaRPr lang="en-US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520"/>
            <a:ext cx="10966450" cy="4519613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Website/www/lib/webcamera/js/webcam.js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Website/www/ux/fonts/js/web.fonts.reference.json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Website/www/ux/image/audio.png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Website/www/ux/image/chat_empty.png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Website/www/ux/image/chat_poster.png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Website/www/ux/image/company_favicon.png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Website/www/ux/image/company_logo.png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Website/www/ux/image/company_logo_light.png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Website/www/ux/image/login_bg.png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Website/www/ux/image/login_user.png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Website/www/ux/image/security_code_error.gif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Website/www/ux/image/security_code_success.gif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Website/www/ux/image/select_arw.png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Website/www/ux/image/system_icon.png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Website/www/ux/image/system_icon_1.png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Website/www/ux/layout.settings.json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Website/www/ux/spinner/loading-image.gif</a:t>
            </a:r>
            <a:endParaRPr lang="en-US" sz="1200"/>
          </a:p>
          <a:p>
            <a:pPr marL="800100" indent="-457200" algn="l">
              <a:lnSpc>
                <a:spcPct val="60000"/>
              </a:lnSpc>
              <a:buFont typeface="+mj-lt"/>
              <a:buAutoNum type="arabicPeriod" startAt="464"/>
            </a:pPr>
            <a:r>
              <a:rPr lang="en-US" sz="1200"/>
              <a:t>Website/www/ux/theme.settings.json</a:t>
            </a:r>
            <a:endParaRPr 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4545" y="1600200"/>
            <a:ext cx="803529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Picture 4" descr="16978068773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89230"/>
            <a:ext cx="3403600" cy="6293485"/>
          </a:xfrm>
          <a:prstGeom prst="rect">
            <a:avLst/>
          </a:prstGeom>
        </p:spPr>
      </p:pic>
      <p:pic>
        <p:nvPicPr>
          <p:cNvPr id="6" name="Picture 5" descr="16978068773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188595"/>
            <a:ext cx="3416300" cy="6294120"/>
          </a:xfrm>
          <a:prstGeom prst="rect">
            <a:avLst/>
          </a:prstGeom>
        </p:spPr>
      </p:pic>
      <p:pic>
        <p:nvPicPr>
          <p:cNvPr id="7" name="Picture 6" descr="16978068785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630" y="248285"/>
            <a:ext cx="3371215" cy="62382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Picture 4" descr="1697806877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3680"/>
            <a:ext cx="3218815" cy="6461760"/>
          </a:xfrm>
          <a:prstGeom prst="rect">
            <a:avLst/>
          </a:prstGeom>
        </p:spPr>
      </p:pic>
      <p:pic>
        <p:nvPicPr>
          <p:cNvPr id="6" name="Picture 5" descr="16978068773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15" y="234315"/>
            <a:ext cx="3411220" cy="6332220"/>
          </a:xfrm>
          <a:prstGeom prst="rect">
            <a:avLst/>
          </a:prstGeom>
        </p:spPr>
      </p:pic>
      <p:pic>
        <p:nvPicPr>
          <p:cNvPr id="7" name="Picture 6" descr="16978068785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780" y="188595"/>
            <a:ext cx="3413125" cy="6309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818515"/>
            <a:ext cx="10769600" cy="2284730"/>
          </a:xfrm>
        </p:spPr>
        <p:txBody>
          <a:bodyPr/>
          <a:p>
            <a:pPr algn="l"/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TEST ENVIRONMENT DETAILS: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	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URL 			: 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</a:t>
            </a:r>
            <a:r>
              <a:rPr lang="en-US" altLang="en-GB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kobcr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-nl-uat.mservice.net/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 Co-ordinator login	: </a:t>
            </a:r>
            <a:r>
              <a:rPr lang="en-US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kobcrsecorrd</a:t>
            </a:r>
            <a:r>
              <a:rPr lang="en-US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/welcome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			</a:t>
            </a:r>
            <a:endParaRPr lang="en-US" altLang="x-none" sz="16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45" y="3473768"/>
            <a:ext cx="10517243" cy="1500187"/>
          </a:xfrm>
        </p:spPr>
        <p:txBody>
          <a:bodyPr/>
          <a:p>
            <a:r>
              <a:rPr lang="en-US"/>
              <a:t>      </a:t>
            </a:r>
            <a:endParaRPr 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Picture 4" descr="16978068786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53975"/>
            <a:ext cx="3416300" cy="6858000"/>
          </a:xfrm>
          <a:prstGeom prst="rect">
            <a:avLst/>
          </a:prstGeom>
        </p:spPr>
      </p:pic>
      <p:pic>
        <p:nvPicPr>
          <p:cNvPr id="6" name="Picture 5" descr="16978068773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-36195"/>
            <a:ext cx="34131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3635" y="2258695"/>
            <a:ext cx="10617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CVS/access_package/kobcr/nl/app_version_com.selfservit.kobelco_Android_GooglePlayStore.json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CVS/access_package/kobcr/nl/last_change_timestamp.xml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CVS/configuration_package/kobcr/nl/controller/controller_machine_life_kobcr_nl.json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CVS/configuration_package/kobcr/nl/controller/controller_my_MGENIS_kobcr_nl.json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CVS/configuration_package/kobcr/nl/controller/controller_my_activities_closed_kobcr_nl.json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CVS/configuration_package/kobcr/nl/controller/controller_my_activities_open_kobcr_nl.json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CVS/configuration_package/kobcr/nl/controller/controller_my_asset_kobcr_nl.json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CVS/configuration_package/kobcr/nl/controller/controller_my_home_kobcr_nl.json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CVS/configuration_package/kobcr/nl/controller/controller_my_service_call_complete_kobcr_nl.json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CVS/configuration_package/kobcr/nl/controller/controller_my_service_call_fsr_form_kobcr_nl.json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CVS/configuration_package/kobcr/nl/controller/controller_my_service_call_start_kobcr_nl.json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CVS/configuration_package/kobcr/nl/controller/controller_my_service_call_trip_finish_kobcr_nl.json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CVS/configuration_package/kobcr/nl/controller/controller_my_service_call_trip_start_kobcr_nl.json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CVS/configuration_package/kobcr/nl/controller/controller_my_service_call_workcomplete_kobcr_nl.json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CVS/configuration_package/kobcr/nl/controller/controller_operator_log_book_kobcr_nl.json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CVS/configuration_package/kobcr/nl/fonts/js/mobile.fonts.reference_kobcr_nl.json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26515" y="2213610"/>
            <a:ext cx="87560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  <a:sym typeface="+mn-ea"/>
              </a:rPr>
              <a:t>CVS/configuration_package/kobcr/nl/label/label_home_layout_kobcr_nl_en-us.json</a:t>
            </a:r>
            <a:endParaRPr lang="en-GB" altLang="en-US" sz="1400">
              <a:solidFill>
                <a:schemeClr val="tx1"/>
              </a:solidFill>
              <a:sym typeface="+mn-ea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CVS/configuration_package/kobcr/nl/label/label_machine_life_kobcr_nl_en-us.json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CVS/configuration_package/kobcr/nl/label/label_my_activities_closed_kobcr_nl_en-us.json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CVS/configuration_package/kobcr/nl/label/label_my_activities_open_kobcr_nl_en-us.json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CVS/configuration_package/kobcr/nl/label/label_my_asset_kobcr_nl_en-us.json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CVS/configuration_package/kobcr/nl/label/label_my_home_kobcr_nl_en-us.json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CVS/configuration_package/kobcr/nl/label/label_my_notification_kobcr_nl_en-us.json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CVS/configuration_package/kobcr/nl/label/label_my_permission_kobcr_nl_en-us.json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CVS/configuration_package/kobcr/nl/label/label_my_profile_kobcr_nl_en-us.json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CVS/configuration_package/kobcr/nl/label/label_my_service_call_call_details_kobcr_nl_en-us.json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CVS/configuration_package/kobcr/nl/label/label_my_service_call_scroll_attachments_kobcr_nl_en-us.json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CVS/configuration_package/kobcr/nl/label/label_my_service_call_scroll_attachments_new_kobcr_nl_en-us.json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CVS/configuration_package/kobcr/nl/label/label_my_service_call_scroll_details_kobcr_nl_en-us.json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CVS/configuration_package/kobcr/nl/label/label_my_service_call_start_kobcr_nl_en-us.json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CVS/configuration_package/kobcr/nl/label/label_my_service_call_trip_finish_kobcr_nl_en-us.json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CVS/configuration_package/kobcr/nl/label/label_my_service_call_trip_start_kobcr_nl_en-us.json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CVS/configuration_package/kobcr/nl/label/label_my_service_call_workcomplete_kobcr_nl_en-us.json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 startAt="18"/>
            </a:pPr>
            <a:r>
              <a:rPr lang="en-GB" altLang="en-US" sz="1400">
                <a:solidFill>
                  <a:schemeClr val="tx1"/>
                </a:solidFill>
              </a:rPr>
              <a:t>CVS/configuration_package/kobcr/nl/label/label_my_settings_kobcr_nl_en-us.json</a:t>
            </a: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  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CVS/configuration_package/kobcr/nl/label/label_operator_log_book_kobcr_nl_en-us.json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CVS/configuration_package/kobcr/nl/label/label_system_messages_kobcr_nl_en-us.json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CVS/configuration_package/kobcr/nl/label/label_view_kobcr_nl_en-us.json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CVS/configuration_package/kobcr/nl/last_change_timestamp.xml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CVS/configuration_package/kobcr/nl/rule/rule_my_activities_open_kobcr_nl.txt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CVS/configuration_package/kobcr/nl/rule/rule_my_home_kobcr_nl.txt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CVS/configuration_package/kobcr/nl/rule/rule_my_service_call_attachments_new_kobcr_nl.txt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CVS/configuration_package/kobcr/nl/rule/rule_my_service_call_complete_kobcr_nl.txt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CVS/configuration_package/kobcr/nl/rule/rule_my_service_call_fsr_form_kobcr_nl.txt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CVS/configuration_package/kobcr/nl/rule/rule_my_service_call_start_kobcr_nl.txt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CVS/configuration_package/kobcr/nl/rule/rule_my_service_call_trip_finish_kobcr_nl.txt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CVS/configuration_package/kobcr/nl/rule/rule_my_service_call_trip_start_kobcr_nl.txt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CVS/configuration_package/kobcr/nl/rule/rule_my_service_call_workcomplete_kobcr_nl.txt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CVS/configuration_package/kobcr/nl/rule/rule_operator_log_book_kobcr_nl.txt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CVS/configuration_package/kobcr/nl/template/my_activities_closed_template_kobcr_nl.html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CVS/configuration_package/kobcr/nl/template/my_activities_open_template_kobcr_nl.html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CVS/configuration_package/kobcr/nl/template/my_asset_template_kobcr_nl.html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indent="-457200" algn="l">
              <a:lnSpc>
                <a:spcPct val="50000"/>
              </a:lnSpc>
              <a:buFont typeface="+mj-lt"/>
              <a:buAutoNum type="arabicPeriod" startAt="36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CVS/configuration_package/kobcr/nl/template/my_notification_template_kobcr_nl.html</a:t>
            </a:r>
            <a:b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18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18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 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</a:t>
            </a:r>
            <a:endParaRPr lang="en-US" altLang="x-none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CVS/configuration_package/kobcr/nl/template/my_service_call_attachments_template_kobcr_nl.html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CVS/configuration_package/kobcr/nl/template/my_service_call_call_details_template_kobcr_nl.html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CVS/configuration_package/kobcr/nl/template/my_service_call_details_template_kobcr_nl.html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CVS/configuration_package/kobcr/nl/template/my_service_call_fsr_form_template_kobcr_nl.html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CVS/configuration_package/kobcr/nl/template/my_service_call_template.html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CVS/configuration_package/kobcr/nl/template/my_service_call_template_kobcr_nl_for_inlist.html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CVS/configuration_package/kobcr/nl/template/my_service_call_template_kobcr_nl_for_popup.html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CVS/configuration_package/kobcr/nl/template/operator_log_book_template_kobcr_nl.html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CVS/configuration_package/kobcr/nl/ui/ui_my_MGENIS_kobcr_nl.html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CVS/configuration_package/kobcr/nl/ui/ui_my_asset_kobcr_nl.html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CVS/configuration_package/kobcr/nl/ui/ui_my_asset_kobcr_nl.json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CVS/configuration_package/kobcr/nl/ui/ui_my_home_kobcr_nl.html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CVS/configuration_package/kobcr/nl/ui/ui_my_service_call_attachments_new_kobcr_nl.html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CVS/configuration_package/kobcr/nl/ui/ui_my_service_call_complete_kobcr_nl.html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CVS/configuration_package/kobcr/nl/ui/ui_my_service_call_fsr_form_kobcr_nl.html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57250" indent="-514350" algn="l">
              <a:lnSpc>
                <a:spcPct val="50000"/>
              </a:lnSpc>
              <a:buFont typeface="+mj-lt"/>
              <a:buAutoNum type="arabicPeriod" startAt="54"/>
            </a:pPr>
            <a:r>
              <a:rPr lang="en-US" altLang="x-none" sz="1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CVS/configuration_package/kobcr/nl/ui/ui_my_service_call_start_kobcr_nl.html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18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18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indent="0" algn="l"/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  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CVS/configuration_package/kobcr/nl/ui/ui_my_service_call_trip_finish_kobcr_nl.html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CVS/configuration_package/kobcr/nl/ui/ui_my_service_call_trip_start_kobcr_nl.html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CVS/configuration_package/kobcr/nl/ui/ui_my_service_call_workcomplete_kobcr_nl.html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CVS/configuration_package/kobcr/nl/ui/ui_operator_log_book_kobcr_nl.html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CVS/configuration_package/kobcr/nl/ui/ui_product_info_kobcr_nl.html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SCRIPTS/FR-2199/01.company_feature.sql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SCRIPTS/FR-2199/02.package_feature.sql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SCRIPTS/FR-2199/03.functional_access_profile.sql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SCRIPTS/FR-2199/04.company_feature_group_id_link.sql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SCRIPTS/FR-2199/05.company_feature_group.sql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SCRIPTS/FR-2199/06.grant_permission.sql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SCRIPTS/FR-2199/07.company_subscription_matrix.sql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SCRIPTS/FR-2199/08.entity_organogram_mapping.sql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SCRIPTS/FR-2199/09.code_table.sql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SCRIPTS/FR-2199/10.code_table_mlingual_translation.sql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SCRIPTS/FR-2199/11.workflow_eventverb_list.sql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SCRIPTS/FR-2199/12.workflow_status_link.sql</a:t>
            </a:r>
            <a:endParaRPr lang="en-US" sz="1400"/>
          </a:p>
          <a:p>
            <a:pPr marL="685800">
              <a:lnSpc>
                <a:spcPct val="50000"/>
              </a:lnSpc>
              <a:buFont typeface="+mj-lt"/>
              <a:buAutoNum type="arabicPeriod" startAt="71"/>
            </a:pPr>
            <a:r>
              <a:rPr lang="en-US" sz="1400"/>
              <a:t>DB/DATA SCRIPTS/FR-2199/13.workflow_stage_master.sql</a:t>
            </a:r>
            <a:endParaRPr 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35628</Words>
  <Application>WPS Presentation</Application>
  <PresentationFormat/>
  <Paragraphs>673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Calibri</vt:lpstr>
      <vt:lpstr>Microsoft YaHei</vt:lpstr>
      <vt:lpstr>Lucida Sans Unicode</vt:lpstr>
      <vt:lpstr>Arial Unicode MS</vt:lpstr>
      <vt:lpstr>Wingdings</vt:lpstr>
      <vt:lpstr>Calibri</vt:lpstr>
      <vt:lpstr>Arial Unicode MS</vt:lpstr>
      <vt:lpstr/>
      <vt:lpstr>PowerPoint 演示文稿</vt:lpstr>
      <vt:lpstr>Checklist</vt:lpstr>
      <vt:lpstr>Repository Name:</vt:lpstr>
      <vt:lpstr>TEST ENVIRONMENT DETAILS:    	URL 			: https://delaval-in-uat.mservice.net/            Co-ordinator login	: oemcoord1/test			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95</cp:revision>
  <dcterms:created xsi:type="dcterms:W3CDTF">2022-01-06T06:29:00Z</dcterms:created>
  <dcterms:modified xsi:type="dcterms:W3CDTF">2023-10-20T13:05:46Z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49CF43592C43493496F916340B7EF66A</vt:lpwstr>
  </property>
  <property fmtid="{D5CDD505-2E9C-101B-9397-08002B2CF9AE}" pid="3" name="KSOProductBuildVer">
    <vt:lpwstr>1033-12.2.0.13266</vt:lpwstr>
  </property>
</Properties>
</file>