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8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6" r:id="rId13"/>
    <p:sldId id="309" r:id="rId14"/>
    <p:sldId id="312" r:id="rId15"/>
    <p:sldId id="262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PT Serif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E4EEC15-A9DF-411B-84D9-FE5B546B08F0}">
  <a:tblStyle styleId="{4E4EEC15-A9DF-411B-84D9-FE5B546B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D7A6AC-8C31-4B84-A4D2-314A5D9CE9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444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700932" y="1995686"/>
            <a:ext cx="77724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RAIN SENSING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WIPERS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827584" y="428755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IN" sz="1800" b="1" dirty="0" smtClean="0">
                <a:solidFill>
                  <a:schemeClr val="accent1"/>
                </a:solidFill>
              </a:rPr>
              <a:t>   </a:t>
            </a:r>
            <a:r>
              <a:rPr lang="en-IN" sz="1800" b="1" i="1" dirty="0">
                <a:solidFill>
                  <a:schemeClr val="accent1"/>
                </a:solidFill>
              </a:rPr>
              <a:t/>
            </a:r>
            <a:br>
              <a:rPr lang="en-IN" sz="1800" b="1" i="1" dirty="0">
                <a:solidFill>
                  <a:schemeClr val="accent1"/>
                </a:solidFill>
              </a:rPr>
            </a:br>
            <a:r>
              <a:rPr lang="en-IN" sz="1400" b="1" dirty="0">
                <a:solidFill>
                  <a:schemeClr val="accent1"/>
                </a:solidFill>
              </a:rPr>
              <a:t> </a:t>
            </a:r>
            <a:r>
              <a:rPr lang="en-IN" sz="1400" b="1" dirty="0" smtClean="0">
                <a:solidFill>
                  <a:schemeClr val="accent1"/>
                </a:solidFill>
              </a:rPr>
              <a:t/>
            </a:r>
            <a:br>
              <a:rPr lang="en-IN" sz="1400" b="1" dirty="0" smtClean="0">
                <a:solidFill>
                  <a:schemeClr val="accent1"/>
                </a:solidFill>
              </a:rPr>
            </a:br>
            <a:r>
              <a:rPr lang="en-IN" sz="1400" b="1" dirty="0" smtClean="0">
                <a:solidFill>
                  <a:schemeClr val="accent1"/>
                </a:solidFill>
              </a:rPr>
              <a:t>  </a:t>
            </a:r>
            <a:endParaRPr sz="1400" b="1" dirty="0">
              <a:solidFill>
                <a:schemeClr val="accent1"/>
              </a:solidFill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4294967295"/>
          </p:nvPr>
        </p:nvSpPr>
        <p:spPr>
          <a:xfrm>
            <a:off x="632300" y="2905013"/>
            <a:ext cx="7895700" cy="1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                                                                                    </a:t>
            </a:r>
            <a:endParaRPr lang="en-US" sz="1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smtClean="0"/>
              <a:t>                                                          </a:t>
            </a:r>
            <a:endParaRPr lang="en-US" sz="1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</a:t>
            </a:r>
            <a:r>
              <a:rPr lang="en-US" sz="1400" dirty="0" smtClean="0"/>
              <a:t>                                                                                   </a:t>
            </a:r>
            <a:endParaRPr sz="14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1560" y="915566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motors are small and can be placed on the device to perform the desired action more effectively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servo motors are controlled by pulse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motors rotate both clockwise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counterclockwise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13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859782"/>
            <a:ext cx="1819275" cy="164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4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 rain sensor, which senses the rainfall, is placed at the side corner of the windshield outside the car. </a:t>
            </a:r>
            <a:endParaRPr lang="en-IN" sz="1600" dirty="0" smtClean="0">
              <a:solidFill>
                <a:srgbClr val="000000"/>
              </a:solidFill>
              <a:latin typeface="Times New Roman"/>
            </a:endParaRP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 wiper blades are connected with the servo motor and are powered by it</a:t>
            </a: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 rain sensor, LCD module, and the servo motor are connected with Arduino, which is present in the car connected to a dc source.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80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 speed of the servo motor is increased whenever the intensity rises from low to high. </a:t>
            </a:r>
            <a:endParaRPr lang="en-IN" sz="1600" dirty="0" smtClean="0">
              <a:solidFill>
                <a:srgbClr val="000000"/>
              </a:solidFill>
              <a:latin typeface="Times New Roman"/>
            </a:endParaRP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There are three different speeds for the Low, Medium and High intensity of the rainfall. </a:t>
            </a:r>
            <a:endParaRPr lang="en-IN" sz="1600" dirty="0" smtClean="0">
              <a:solidFill>
                <a:srgbClr val="000000"/>
              </a:solidFill>
              <a:latin typeface="Times New Roman"/>
            </a:endParaRP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intensity of the rainfall increases, the rotation speed of the wiper will decrease automatically.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6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Sensing wipers can used in all 4-wheeler vehicles.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useful in marine applications.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aircrafts and trains.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73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915566"/>
            <a:ext cx="7909800" cy="3215400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SIMULATION RESULT</a:t>
            </a:r>
          </a:p>
          <a:p>
            <a:endParaRPr lang="en-US" dirty="0"/>
          </a:p>
          <a:p>
            <a:endParaRPr lang="en-US" dirty="0" smtClean="0"/>
          </a:p>
          <a:p>
            <a:pPr marL="762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 marL="7620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57835"/>
            <a:ext cx="5400600" cy="275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47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THANK  YOU</a:t>
            </a:r>
            <a:endParaRPr sz="4000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safety is a important aspect in todays cars.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cases, a lack of proper vision is responsible for accidents during heavy rainfall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an automatic rain sensing wiper system that detects rain and starts automatically and stops when the rain stops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proposed an automated wiper system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on automatically when it rains and stops when it stops raining.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used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servomotor, rain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sensor, Arduino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LCD module to control the wiper system.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it rains, the rain sensor detects the intensity of the rain and sends that information to the Arduino.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collected by the rain sensor is processed by Arduino and the processed information is sent to the servo motor to perform the desired action. 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sent to the microcontroller controls the speed of the wiper and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is based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intensity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rain.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17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lnSpc>
                <a:spcPct val="200000"/>
              </a:lnSpc>
              <a:buClr>
                <a:srgbClr val="C0B5BC"/>
              </a:buCl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91630"/>
            <a:ext cx="5797823" cy="270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02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37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Compiler</a:t>
            </a:r>
          </a:p>
          <a:p>
            <a:pPr lvl="0">
              <a:lnSpc>
                <a:spcPct val="20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 Programming Language: 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59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11560" y="843558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microcontroller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controlled by sending instructions in code format.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Arduino Uno is </a:t>
            </a: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based on 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ATmega328.It has 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fourteen digital input/output </a:t>
            </a:r>
            <a:r>
              <a:rPr lang="en-IN" sz="1600" dirty="0" smtClean="0">
                <a:solidFill>
                  <a:srgbClr val="000000"/>
                </a:solidFill>
                <a:latin typeface="Times New Roman"/>
              </a:rPr>
              <a:t>pins, six </a:t>
            </a:r>
            <a:r>
              <a:rPr lang="en-IN" sz="1600" dirty="0" err="1">
                <a:solidFill>
                  <a:srgbClr val="000000"/>
                </a:solidFill>
                <a:latin typeface="Times New Roman"/>
              </a:rPr>
              <a:t>analog</a:t>
            </a:r>
            <a:r>
              <a:rPr lang="en-IN" sz="1600" dirty="0">
                <a:solidFill>
                  <a:srgbClr val="000000"/>
                </a:solidFill>
                <a:latin typeface="Times New Roman"/>
              </a:rPr>
              <a:t> inputs, a sixteen megacycle oscillator, a USB association, an influence jack, associate degree ICSP header, and a push button.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11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28" y="3003798"/>
            <a:ext cx="3367705" cy="17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7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592055" y="987574"/>
            <a:ext cx="75553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rain sensor is a device used to detect raindrops. These are electrically separated and can be used as printed circuit boards.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C0B5BC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the rain sensor can be properly compared with the function of the switch. This rain sensor unit consists of a rain board and a control board.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38" y="2931790"/>
            <a:ext cx="233171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499461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516</Words>
  <Application>Microsoft Office PowerPoint</Application>
  <PresentationFormat>On-screen Show (16:9)</PresentationFormat>
  <Paragraphs>71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Wingdings</vt:lpstr>
      <vt:lpstr>PT Serif</vt:lpstr>
      <vt:lpstr>Times New Roman</vt:lpstr>
      <vt:lpstr>Beatrice template</vt:lpstr>
      <vt:lpstr>  AUTOMATIC RAIN SENSING CAR WIPERS</vt:lpstr>
      <vt:lpstr>ABSTRACT</vt:lpstr>
      <vt:lpstr>PROPOSED METHOD</vt:lpstr>
      <vt:lpstr>PROPOSED METHOD</vt:lpstr>
      <vt:lpstr>BLOCK DIAGRAM</vt:lpstr>
      <vt:lpstr>Hardware Specifications</vt:lpstr>
      <vt:lpstr>Software Specifications</vt:lpstr>
      <vt:lpstr>Arduino Uno</vt:lpstr>
      <vt:lpstr>Rain Sensor</vt:lpstr>
      <vt:lpstr>Servo Motor</vt:lpstr>
      <vt:lpstr>IMPLEMENTATION</vt:lpstr>
      <vt:lpstr>IMPLEMENTATION</vt:lpstr>
      <vt:lpstr>APPLICATIONS</vt:lpstr>
      <vt:lpstr>RESULT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INTEL</dc:creator>
  <cp:lastModifiedBy>INTEL</cp:lastModifiedBy>
  <cp:revision>29</cp:revision>
  <dcterms:modified xsi:type="dcterms:W3CDTF">2022-03-08T12:33:41Z</dcterms:modified>
</cp:coreProperties>
</file>