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696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6D52-2355-48E5-A097-9F4FF4B4FD9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C0E38B-3673-4918-AF6F-BDB2A78202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6D52-2355-48E5-A097-9F4FF4B4FD9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E38B-3673-4918-AF6F-BDB2A7820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6D52-2355-48E5-A097-9F4FF4B4FD9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E38B-3673-4918-AF6F-BDB2A7820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6D52-2355-48E5-A097-9F4FF4B4FD9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E38B-3673-4918-AF6F-BDB2A7820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6D52-2355-48E5-A097-9F4FF4B4FD9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E38B-3673-4918-AF6F-BDB2A78202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6D52-2355-48E5-A097-9F4FF4B4FD9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E38B-3673-4918-AF6F-BDB2A78202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6D52-2355-48E5-A097-9F4FF4B4FD9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E38B-3673-4918-AF6F-BDB2A78202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6D52-2355-48E5-A097-9F4FF4B4FD9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E38B-3673-4918-AF6F-BDB2A7820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6D52-2355-48E5-A097-9F4FF4B4FD9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E38B-3673-4918-AF6F-BDB2A7820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6D52-2355-48E5-A097-9F4FF4B4FD9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E38B-3673-4918-AF6F-BDB2A7820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6D52-2355-48E5-A097-9F4FF4B4FD9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E38B-3673-4918-AF6F-BDB2A7820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79D6D52-2355-48E5-A097-9F4FF4B4FD9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C0E38B-3673-4918-AF6F-BDB2A78202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779" y="2057400"/>
            <a:ext cx="7772400" cy="708025"/>
          </a:xfrm>
        </p:spPr>
        <p:txBody>
          <a:bodyPr/>
          <a:lstStyle/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ea typeface="Verdana" pitchFamily="34" charset="0"/>
              </a:rPr>
              <a:t>QA Aberdeen Case Assignment</a:t>
            </a:r>
            <a:endParaRPr lang="en-US" sz="3600" dirty="0">
              <a:solidFill>
                <a:schemeClr val="tx1">
                  <a:lumMod val="95000"/>
                </a:schemeClr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124200"/>
            <a:ext cx="5486400" cy="15240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1. Manual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Test Cases </a:t>
            </a:r>
          </a:p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.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Automation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Web Test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Cases</a:t>
            </a:r>
          </a:p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3. Automation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API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Test Cases</a:t>
            </a:r>
          </a:p>
        </p:txBody>
      </p:sp>
      <p:sp>
        <p:nvSpPr>
          <p:cNvPr id="4" name="AutoShape 2" descr="data:image/png;base64,iVBORw0KGgoAAAANSUhEUgAAAaYAAAB3CAMAAAB/uhQPAAABJlBMVEX///85tUoAaDgASb4nquH3lB0AR70sZMfh8PkApN8AZTMjsDn/AAAxs0Ta8d0nsTzF58ne8uF5y4QAO7u5yeoAYCo/h2M1seMAXia0zL9ZlXaDr5mDzowAP7yYqdyZ16H/9PT3jgD0+feh2agAXB7m9ej83b/O69Lr9/z/KCj/IyPR3fL/+fD95Mn96dX4q1mv37X6xI1SvWDF5vbU5N34nTNIulfj7ulmw3Lw+vEYc0f+8OGStqPh6fdsoIUgWMPO2vH/FBT5qlD4pEL6voD70q36t3Cgwa+23/Myflf7yptxx3xgwWzJ3tT3mSZxqosArCddvOeY1PBXuud/m9oALbhMi2r/wcF7oYr/OTn/eHhWfM5pitOs0rmNpt0TU8H/kZH/qKjQ08rcAAAK4UlEQVR4nO3de1vbRhYHYFmuDcgRAlKBb6zjG2SXm0PABnMtBFxvcLZpt2z20qb9/l9iJRvHljSjOdKcM748/v3VPrUlrLdnZjSSRpo2ddk/ePhwdHd/d/Th4WB/0n/MIswcPp6WnaTcuP/w6fFg0n/SIv4c3L0IjVIu3+9M+s9aZDyHR36jF6m7RUUBUqmvNxrVakmUarWxtlqvxN3NuxRbyYX6MIudVKcAyeVlJ3fSin3UBjlfb2w8JSwnpjjux5pPG436efQdXXBKaVhQh2FfXiZOvGPXzdqwZO325nUnNlVlt3js+iSixNU6Lq5G3OfhaZiS4/QppOFbXqHNj/EO36ahg2MYWXuzcBJD6rzUzEQkGlFljqtRSuow1GgQvtPyyneUeR/92PUThalPZWe7nYhQ9ZJpxSIaSlmJEhhqH6CUSnHbPVKmlbhKkZlcqax+GQGqUrLi1dF4LLMK3N19eIs3DG8cQckUXykOkxPb7kB3sJaQqqQRVHMXsrsPMKXyHef7hEwSSjGZdD3bPQFtv5hBQXKTKYl3twNTcpwe2BugY5JRis2kGzVAQZ0fy7d3o1hnoh5q/xSo5Dixmz0yJiml+ExOQeVFPdRqzNEdL2ZzPXyHf4cWk3uay9wCGZOUkgyTbndbodteQ1ZynBKhHVSEYuKVExWTnJIUk26EdlANbCTXyVwL2eMDvJgcpncKmSSV5Jh0Q+c7rREoCerpKIJSKnXPKicaJlklSSbHidfu7VIg9Z24/dNFJKVUmXWOS8IkrSTLpBtt9jiiniApJtepyRu5RGrzOK0eBZO8kjSTbm8yt3tGpeQ4feT8lsdoTKkjJUwrMSfFcZn07CVjsyWcqQd2Mg32b7mPppQ6ZXRO6EwoSghMeq0X2OoqpZLjxDzNvYgyHHdTvqBnwlHCYGJ0T026Js8Nu9mDXMHwMjHGENhMOEoYTLpd8G20SltMTjmxzp4OI3ZNqTLjBhZkJiQlFCbd9jZ7FdpacmIezwYTlhIOk5H3bJO8mBIJi1FO08eEpoTDpBvj5VQhR3LK6YnBFFGJvG/CU8JiGi+nBn0xOeUUnDOKOAlBPtJDVEJi0sfn9j6Sd01OzGLgp0SaH++HlAlTCYvJHp3j1lUUUyLRDJ47RZt5Zc+9ojGhKmExGd1vW1QwgHDDGES8izinx7owiMWEq4TW6I0GEUraPGardxCRiXU7BBITshIa07dW71wJknvqFJj7iNg5sUYQSEzYSnjVNGz1dvFuJRI4Ba87Ae/+elF6ZB0PFCZ0JTQm3Xj5n7ukps1jdk6RTnBZJ7coTFv4SnhMwwmjoiomk3HbXuijGL7cM4+HPBOFEiJTbrBBwuuBPibGNHmEcmIXkzwTiRIi02AMcd5UpMScL4L3TmXWpVsEJholxL5pMF9UV6WUSASHes5g7xOUiTXMk2ciUkJk2lTNxJiHAJ878W4hl2V6S6OEx6QPRuR1yBOb4oCY6qwfBJqKYA/GpZm2qJS0TdsABMLU7m/vfAMjsJkM9g17gPuLeB2TJskUR6myBsk/8oDASi7G38jLOugcmXNfpdApRElb3oJnxUsar5bWrYwlzE+CRxwGydngasLJqgyTqN3jPIsRI++35Fu8dcgvzaxCNoXD1OrlOpcF0NNrckzaDn9ZiFSZO3qIk8/S/ZJiprFLGYyc5PJt3c7adi0H2aEkk7bPbfjKR5yReLwsS48eVDM9875d6V23jezLOMRWwsRcsohk0aLPsmM81Uxf2N9tFbq2PRqCqGJyoB5THinnX47wV5b6eUVyJK6YiX38W4W2bYg/5g8Gk9P0PTze95doc5drO318QG3uXtJnkjlfUs0UvJNcq3R0/zdVMjnZv7g43HnYOTy8IFpQ6rPsWa1qpuDzaL1uFlh0/qAxUee99NyDWiYjOB6/zDLOiueL6e2W9AyRWib72vedSj5YSvPGhKCkmsl3+Ftt9nfmiQlDSXXf5L34c8Kbrp0jprcoc+JKmXxtXo/VLc0b0+eVlV8kF+zUVDN5huMnNndKfY6Yflz5BeH6kkomw/M4eyvkAtUcMWkoFwFVMnkOfqUdcnlqnphQopDJW0zXYZ9eMPmikMlz7DvM86UFEyfqmOzxZwVbeugV+QWTLwqraXw6L7TJWzAFoowpO76aaC60yVswBaKKydPkaV3BTUgLJl8UMRmeaSJRMS2Y/FHEVPPcKiS8o2/B5IsaJu/yXz3xrNJsM13983vkLapgMrLeoy4Y5s0809XS61+R7xNXwGQY3oNeaYuUZpvpamk7fYO8TXomo90DfW5emPpKV8gbJWeyN/03GovbvFlmIlGiZjLs68A1sbCp8ZlncpWW0JWImWw9+CaTVuy7Lv2ZQqarm+301z387VIyGdlgKcncHOvP9DEtf00nX/+FYMN0TEb2mfn4S2d+mZaT6WT6K36TR8ZkZGt5zjNK14CHCmeT6cqppWR6ieLRWgImw87WnvkvgIQ8+zmTTFc3jlIyfTPtTDXDffNttlvIhd3xJD65nQjTm3+9gX2Ql4FSMvn6Vm47zCAy9fLXXwqdnuimtOlkevPvV/8BfZCXvRelZPq/UtthB5EJGIASmAmyeASQ6dWrv8r8KmcknnzJ9v/wmz0YE2b7DmEyCjlAfitCwly+IxBJpmGLN3C6+f37+GGedYGYrAZo9QhRBs0hpNHTnS5OmFro49YRI8fkUXLave3XsfPr76wdwFYPEi8dAUhm8P81iAlUcux3QsWLFFN/JI6UbebZcV3ZkmmJxIBJdB/E7DFdJfGUOEzqVrYbrsWFvZoYTiSYUJU4TJVjVUrm8YAJMgsxS0y4Shwm9ct5Qub0ZogJs18KYVK3OO7Lyu2gpY1mhmkPWYnHpOgtCM5osTrYIeR608ww7d0gK/GYdlUxZYYv6QFcvZ0Vpr3R3AMxk7qh3nDRVawxxOSZ8GuJy6TspSLfFgTH6pwmzoTeL4UxqXpFT3W4wwqO0sSZ9nBH4gKmdTXVZI2mQPNIb4NCZvpbtG8gny+JmBS9Pu5stEPxPeQzwERTSyFMal7GOP6GdJxpvYkyEdVSCJOSV16ZkZ5vmnomqloKYVLyouDq+A4rKOU0QSY6pRCmc/rOyfLeIYFSTpNjuqUYiQuZ6MvJW0xOnhHKaWJMlEphTFqTtp7Mpn+HJzPMRKoUykT8RkbGO7cv5Zu9CTHd0vVLIibayxmMl88657jSJ0+TYdpLkyqFM1E2e+YT6w5LwXI408pErSRgWiUsJ/Zdfj3ZZm8STORKAia6uQgz+ObZQXK1mWO6JVcSMVGNyj2zRN505JzUMylQEjJpJYrhXsZ/xjSe8EX1VDP9IPqMCiUxk1bFd8rwa8lNjr8q7/QxEY/EwUxaA9spw+uXhulx1oufQiY1ShAmbQ32klJgTO7oYZRWnrsY+XQxKVICMWn1J7yBhHUGemYl+FqgaWRS0i+BmZyBBFJBmYmwwcN4WtfxCkolkzIlKJO2/tGShzKtDdjjX/30nmHvNp4YkzolMJPTQ51JVpRpngUnW0PTy+uRB33qmBQqRWDStN0zM34fZSU+RkRy07ps29GklDGpVIrE5DR9paYZo/FzvtOsxn1St9fZtN1A3v/uxFbEdLudVpjIa+nsVp9M07IgT4v34370qRGjkMZz0ssVvlxDXgGfzxfkduXNHz/8yf4PtzdLKnMTY8mjyvpao1QsbohTLJYau5Ay+j9REhs/52wkx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" name="AutoShape 4" descr="data:image/png;base64,iVBORw0KGgoAAAANSUhEUgAAAaYAAAB3CAMAAAB/uhQPAAABJlBMVEX///85tUoAaDgASb4nquH3lB0AR70sZMfh8PkApN8AZTMjsDn/AAAxs0Ta8d0nsTzF58ne8uF5y4QAO7u5yeoAYCo/h2M1seMAXia0zL9ZlXaDr5mDzowAP7yYqdyZ16H/9PT3jgD0+feh2agAXB7m9ej83b/O69Lr9/z/KCj/IyPR3fL/+fD95Mn96dX4q1mv37X6xI1SvWDF5vbU5N34nTNIulfj7ulmw3Lw+vEYc0f+8OGStqPh6fdsoIUgWMPO2vH/FBT5qlD4pEL6voD70q36t3Cgwa+23/Myflf7yptxx3xgwWzJ3tT3mSZxqosArCddvOeY1PBXuud/m9oALbhMi2r/wcF7oYr/OTn/eHhWfM5pitOs0rmNpt0TU8H/kZH/qKjQ08rcAAAK4UlEQVR4nO3de1vbRhYHYFmuDcgRAlKBb6zjG2SXm0PABnMtBFxvcLZpt2z20qb9/l9iJRvHljSjOdKcM748/v3VPrUlrLdnZjSSRpo2ddk/ePhwdHd/d/Th4WB/0n/MIswcPp6WnaTcuP/w6fFg0n/SIv4c3L0IjVIu3+9M+s9aZDyHR36jF6m7RUUBUqmvNxrVakmUarWxtlqvxN3NuxRbyYX6MIudVKcAyeVlJ3fSin3UBjlfb2w8JSwnpjjux5pPG436efQdXXBKaVhQh2FfXiZOvGPXzdqwZO325nUnNlVlt3js+iSixNU6Lq5G3OfhaZiS4/QppOFbXqHNj/EO36ahg2MYWXuzcBJD6rzUzEQkGlFljqtRSuow1GgQvtPyyneUeR/92PUThalPZWe7nYhQ9ZJpxSIaSlmJEhhqH6CUSnHbPVKmlbhKkZlcqax+GQGqUrLi1dF4LLMK3N19eIs3DG8cQckUXykOkxPb7kB3sJaQqqQRVHMXsrsPMKXyHef7hEwSSjGZdD3bPQFtv5hBQXKTKYl3twNTcpwe2BugY5JRis2kGzVAQZ0fy7d3o1hnoh5q/xSo5Dixmz0yJiml+ExOQeVFPdRqzNEdL2ZzPXyHf4cWk3uay9wCGZOUkgyTbndbodteQ1ZynBKhHVSEYuKVExWTnJIUk26EdlANbCTXyVwL2eMDvJgcpncKmSSV5Jh0Q+c7rREoCerpKIJSKnXPKicaJlklSSbHidfu7VIg9Z24/dNFJKVUmXWOS8IkrSTLpBtt9jiiniApJtepyRu5RGrzOK0eBZO8kjSTbm8yt3tGpeQ4feT8lsdoTKkjJUwrMSfFcZn07CVjsyWcqQd2Mg32b7mPppQ6ZXRO6EwoSghMeq0X2OoqpZLjxDzNvYgyHHdTvqBnwlHCYGJ0T026Js8Nu9mDXMHwMjHGENhMOEoYTLpd8G20SltMTjmxzp4OI3ZNqTLjBhZkJiQlFCbd9jZ7FdpacmIezwYTlhIOk5H3bJO8mBIJi1FO08eEpoTDpBvj5VQhR3LK6YnBFFGJvG/CU8JiGi+nBn0xOeUUnDOKOAlBPtJDVEJi0sfn9j6Sd01OzGLgp0SaH++HlAlTCYvJHp3j1lUUUyLRDJ47RZt5Zc+9ojGhKmExGd1vW1QwgHDDGES8izinx7owiMWEq4TW6I0GEUraPGardxCRiXU7BBITshIa07dW71wJknvqFJj7iNg5sUYQSEzYSnjVNGz1dvFuJRI4Ba87Ae/+elF6ZB0PFCZ0JTQm3Xj5n7ukps1jdk6RTnBZJ7coTFv4SnhMwwmjoiomk3HbXuijGL7cM4+HPBOFEiJTbrBBwuuBPibGNHmEcmIXkzwTiRIi02AMcd5UpMScL4L3TmXWpVsEJholxL5pMF9UV6WUSASHes5g7xOUiTXMk2ciUkJk2lTNxJiHAJ878W4hl2V6S6OEx6QPRuR1yBOb4oCY6qwfBJqKYA/GpZm2qJS0TdsABMLU7m/vfAMjsJkM9g17gPuLeB2TJskUR6myBsk/8oDASi7G38jLOugcmXNfpdApRElb3oJnxUsar5bWrYwlzE+CRxwGydngasLJqgyTqN3jPIsRI++35Fu8dcgvzaxCNoXD1OrlOpcF0NNrckzaDn9ZiFSZO3qIk8/S/ZJiprFLGYyc5PJt3c7adi0H2aEkk7bPbfjKR5yReLwsS48eVDM9875d6V23jezLOMRWwsRcsohk0aLPsmM81Uxf2N9tFbq2PRqCqGJyoB5THinnX47wV5b6eUVyJK6YiX38W4W2bYg/5g8Gk9P0PTze95doc5drO318QG3uXtJnkjlfUs0UvJNcq3R0/zdVMjnZv7g43HnYOTy8IFpQ6rPsWa1qpuDzaL1uFlh0/qAxUee99NyDWiYjOB6/zDLOiueL6e2W9AyRWib72vedSj5YSvPGhKCkmsl3+Ftt9nfmiQlDSXXf5L34c8Kbrp0jprcoc+JKmXxtXo/VLc0b0+eVlV8kF+zUVDN5huMnNndKfY6Yflz5BeH6kkomw/M4eyvkAtUcMWkoFwFVMnkOfqUdcnlqnphQopDJW0zXYZ9eMPmikMlz7DvM86UFEyfqmOzxZwVbeugV+QWTLwqraXw6L7TJWzAFoowpO76aaC60yVswBaKKydPkaV3BTUgLJl8UMRmeaSJRMS2Y/FHEVPPcKiS8o2/B5IsaJu/yXz3xrNJsM13983vkLapgMrLeoy4Y5s0809XS61+R7xNXwGQY3oNeaYuUZpvpamk7fYO8TXomo90DfW5emPpKV8gbJWeyN/03GovbvFlmIlGiZjLs68A1sbCp8ZlncpWW0JWImWw9+CaTVuy7Lv2ZQqarm+301z387VIyGdlgKcncHOvP9DEtf00nX/+FYMN0TEb2mfn4S2d+mZaT6WT6K36TR8ZkZGt5zjNK14CHCmeT6cqppWR6ieLRWgImw87WnvkvgIQ8+zmTTFc3jlIyfTPtTDXDffNttlvIhd3xJD65nQjTm3+9gX2Ql4FSMvn6Vm47zCAy9fLXXwqdnuimtOlkevPvV/8BfZCXvRelZPq/UtthB5EJGIASmAmyeASQ6dWrv8r8KmcknnzJ9v/wmz0YE2b7DmEyCjlAfitCwly+IxBJpmGLN3C6+f37+GGedYGYrAZo9QhRBs0hpNHTnS5OmFro49YRI8fkUXLave3XsfPr76wdwFYPEi8dAUhm8P81iAlUcux3QsWLFFN/JI6UbebZcV3ZkmmJxIBJdB/E7DFdJfGUOEzqVrYbrsWFvZoYTiSYUJU4TJVjVUrm8YAJMgsxS0y4Shwm9ct5Qub0ZogJs18KYVK3OO7Lyu2gpY1mhmkPWYnHpOgtCM5osTrYIeR608ww7d0gK/GYdlUxZYYv6QFcvZ0Vpr3R3AMxk7qh3nDRVawxxOSZ8GuJy6TspSLfFgTH6pwmzoTeL4UxqXpFT3W4wwqO0sSZ9nBH4gKmdTXVZI2mQPNIb4NCZvpbtG8gny+JmBS9Pu5stEPxPeQzwERTSyFMal7GOP6GdJxpvYkyEdVSCJOSV16ZkZ5vmnomqloKYVLyouDq+A4rKOU0QSY6pRCmc/rOyfLeIYFSTpNjuqUYiQuZ6MvJW0xOnhHKaWJMlEphTFqTtp7Mpn+HJzPMRKoUykT8RkbGO7cv5Zu9CTHd0vVLIibayxmMl88657jSJ0+TYdpLkyqFM1E2e+YT6w5LwXI408pErSRgWiUsJ/Zdfj3ZZm8STORKAia6uQgz+ObZQXK1mWO6JVcSMVGNyj2zRN505JzUMylQEjJpJYrhXsZ/xjSe8EX1VDP9IPqMCiUxk1bFd8rwa8lNjr8q7/QxEY/EwUxaA9spw+uXhulx1oufQiY1ShAmbQ32klJgTO7oYZRWnrsY+XQxKVICMWn1J7yBhHUGemYl+FqgaWRS0i+BmZyBBFJBmYmwwcN4WtfxCkolkzIlKJO2/tGShzKtDdjjX/30nmHvNp4YkzolMJPTQ51JVpRpngUnW0PTy+uRB33qmBQqRWDStN0zM34fZSU+RkRy07ps29GklDGpVIrE5DR9paYZo/FzvtOsxn1St9fZtN1A3v/uxFbEdLudVpjIa+nsVp9M07IgT4v34370qRGjkMZz0ssVvlxDXgGfzxfkduXNHz/8yf4PtzdLKnMTY8mjyvpao1QsbohTLJYau5Ay+j9REhs/52wkx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9976"/>
            <a:ext cx="1600200" cy="448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705600" y="6019800"/>
            <a:ext cx="22098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-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Karthik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 VV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9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75" y="533400"/>
            <a:ext cx="7772400" cy="708025"/>
          </a:xfrm>
        </p:spPr>
        <p:txBody>
          <a:bodyPr/>
          <a:lstStyle/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ea typeface="Verdana" pitchFamily="34" charset="0"/>
              </a:rPr>
              <a:t>Manual Test Cases</a:t>
            </a:r>
            <a:endParaRPr lang="en-US" sz="3600" dirty="0">
              <a:solidFill>
                <a:schemeClr val="tx1">
                  <a:lumMod val="95000"/>
                </a:schemeClr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" name="AutoShape 2" descr="data:image/png;base64,iVBORw0KGgoAAAANSUhEUgAAAaYAAAB3CAMAAAB/uhQPAAABJlBMVEX///85tUoAaDgASb4nquH3lB0AR70sZMfh8PkApN8AZTMjsDn/AAAxs0Ta8d0nsTzF58ne8uF5y4QAO7u5yeoAYCo/h2M1seMAXia0zL9ZlXaDr5mDzowAP7yYqdyZ16H/9PT3jgD0+feh2agAXB7m9ej83b/O69Lr9/z/KCj/IyPR3fL/+fD95Mn96dX4q1mv37X6xI1SvWDF5vbU5N34nTNIulfj7ulmw3Lw+vEYc0f+8OGStqPh6fdsoIUgWMPO2vH/FBT5qlD4pEL6voD70q36t3Cgwa+23/Myflf7yptxx3xgwWzJ3tT3mSZxqosArCddvOeY1PBXuud/m9oALbhMi2r/wcF7oYr/OTn/eHhWfM5pitOs0rmNpt0TU8H/kZH/qKjQ08rcAAAK4UlEQVR4nO3de1vbRhYHYFmuDcgRAlKBb6zjG2SXm0PABnMtBFxvcLZpt2z20qb9/l9iJRvHljSjOdKcM748/v3VPrUlrLdnZjSSRpo2ddk/ePhwdHd/d/Th4WB/0n/MIswcPp6WnaTcuP/w6fFg0n/SIv4c3L0IjVIu3+9M+s9aZDyHR36jF6m7RUUBUqmvNxrVakmUarWxtlqvxN3NuxRbyYX6MIudVKcAyeVlJ3fSin3UBjlfb2w8JSwnpjjux5pPG436efQdXXBKaVhQh2FfXiZOvGPXzdqwZO325nUnNlVlt3js+iSixNU6Lq5G3OfhaZiS4/QppOFbXqHNj/EO36ahg2MYWXuzcBJD6rzUzEQkGlFljqtRSuow1GgQvtPyyneUeR/92PUThalPZWe7nYhQ9ZJpxSIaSlmJEhhqH6CUSnHbPVKmlbhKkZlcqax+GQGqUrLi1dF4LLMK3N19eIs3DG8cQckUXykOkxPb7kB3sJaQqqQRVHMXsrsPMKXyHef7hEwSSjGZdD3bPQFtv5hBQXKTKYl3twNTcpwe2BugY5JRis2kGzVAQZ0fy7d3o1hnoh5q/xSo5Dixmz0yJiml+ExOQeVFPdRqzNEdL2ZzPXyHf4cWk3uay9wCGZOUkgyTbndbodteQ1ZynBKhHVSEYuKVExWTnJIUk26EdlANbCTXyVwL2eMDvJgcpncKmSSV5Jh0Q+c7rREoCerpKIJSKnXPKicaJlklSSbHidfu7VIg9Z24/dNFJKVUmXWOS8IkrSTLpBtt9jiiniApJtepyRu5RGrzOK0eBZO8kjSTbm8yt3tGpeQ4feT8lsdoTKkjJUwrMSfFcZn07CVjsyWcqQd2Mg32b7mPppQ6ZXRO6EwoSghMeq0X2OoqpZLjxDzNvYgyHHdTvqBnwlHCYGJ0T026Js8Nu9mDXMHwMjHGENhMOEoYTLpd8G20SltMTjmxzp4OI3ZNqTLjBhZkJiQlFCbd9jZ7FdpacmIezwYTlhIOk5H3bJO8mBIJi1FO08eEpoTDpBvj5VQhR3LK6YnBFFGJvG/CU8JiGi+nBn0xOeUUnDOKOAlBPtJDVEJi0sfn9j6Sd01OzGLgp0SaH++HlAlTCYvJHp3j1lUUUyLRDJ47RZt5Zc+9ojGhKmExGd1vW1QwgHDDGES8izinx7owiMWEq4TW6I0GEUraPGardxCRiXU7BBITshIa07dW71wJknvqFJj7iNg5sUYQSEzYSnjVNGz1dvFuJRI4Ba87Ae/+elF6ZB0PFCZ0JTQm3Xj5n7ukps1jdk6RTnBZJ7coTFv4SnhMwwmjoiomk3HbXuijGL7cM4+HPBOFEiJTbrBBwuuBPibGNHmEcmIXkzwTiRIi02AMcd5UpMScL4L3TmXWpVsEJholxL5pMF9UV6WUSASHes5g7xOUiTXMk2ciUkJk2lTNxJiHAJ878W4hl2V6S6OEx6QPRuR1yBOb4oCY6qwfBJqKYA/GpZm2qJS0TdsABMLU7m/vfAMjsJkM9g17gPuLeB2TJskUR6myBsk/8oDASi7G38jLOugcmXNfpdApRElb3oJnxUsar5bWrYwlzE+CRxwGydngasLJqgyTqN3jPIsRI++35Fu8dcgvzaxCNoXD1OrlOpcF0NNrckzaDn9ZiFSZO3qIk8/S/ZJiprFLGYyc5PJt3c7adi0H2aEkk7bPbfjKR5yReLwsS48eVDM9875d6V23jezLOMRWwsRcsohk0aLPsmM81Uxf2N9tFbq2PRqCqGJyoB5THinnX47wV5b6eUVyJK6YiX38W4W2bYg/5g8Gk9P0PTze95doc5drO318QG3uXtJnkjlfUs0UvJNcq3R0/zdVMjnZv7g43HnYOTy8IFpQ6rPsWa1qpuDzaL1uFlh0/qAxUee99NyDWiYjOB6/zDLOiueL6e2W9AyRWib72vedSj5YSvPGhKCkmsl3+Ftt9nfmiQlDSXXf5L34c8Kbrp0jprcoc+JKmXxtXo/VLc0b0+eVlV8kF+zUVDN5huMnNndKfY6Yflz5BeH6kkomw/M4eyvkAtUcMWkoFwFVMnkOfqUdcnlqnphQopDJW0zXYZ9eMPmikMlz7DvM86UFEyfqmOzxZwVbeugV+QWTLwqraXw6L7TJWzAFoowpO76aaC60yVswBaKKydPkaV3BTUgLJl8UMRmeaSJRMS2Y/FHEVPPcKiS8o2/B5IsaJu/yXz3xrNJsM13983vkLapgMrLeoy4Y5s0809XS61+R7xNXwGQY3oNeaYuUZpvpamk7fYO8TXomo90DfW5emPpKV8gbJWeyN/03GovbvFlmIlGiZjLs68A1sbCp8ZlncpWW0JWImWw9+CaTVuy7Lv2ZQqarm+301z387VIyGdlgKcncHOvP9DEtf00nX/+FYMN0TEb2mfn4S2d+mZaT6WT6K36TR8ZkZGt5zjNK14CHCmeT6cqppWR6ieLRWgImw87WnvkvgIQ8+zmTTFc3jlIyfTPtTDXDffNttlvIhd3xJD65nQjTm3+9gX2Ql4FSMvn6Vm47zCAy9fLXXwqdnuimtOlkevPvV/8BfZCXvRelZPq/UtthB5EJGIASmAmyeASQ6dWrv8r8KmcknnzJ9v/wmz0YE2b7DmEyCjlAfitCwly+IxBJpmGLN3C6+f37+GGedYGYrAZo9QhRBs0hpNHTnS5OmFro49YRI8fkUXLave3XsfPr76wdwFYPEi8dAUhm8P81iAlUcux3QsWLFFN/JI6UbebZcV3ZkmmJxIBJdB/E7DFdJfGUOEzqVrYbrsWFvZoYTiSYUJU4TJVjVUrm8YAJMgsxS0y4Shwm9ct5Qub0ZogJs18KYVK3OO7Lyu2gpY1mhmkPWYnHpOgtCM5osTrYIeR608ww7d0gK/GYdlUxZYYv6QFcvZ0Vpr3R3AMxk7qh3nDRVawxxOSZ8GuJy6TspSLfFgTH6pwmzoTeL4UxqXpFT3W4wwqO0sSZ9nBH4gKmdTXVZI2mQPNIb4NCZvpbtG8gny+JmBS9Pu5stEPxPeQzwERTSyFMal7GOP6GdJxpvYkyEdVSCJOSV16ZkZ5vmnomqloKYVLyouDq+A4rKOU0QSY6pRCmc/rOyfLeIYFSTpNjuqUYiQuZ6MvJW0xOnhHKaWJMlEphTFqTtp7Mpn+HJzPMRKoUykT8RkbGO7cv5Zu9CTHd0vVLIibayxmMl88657jSJ0+TYdpLkyqFM1E2e+YT6w5LwXI408pErSRgWiUsJ/Zdfj3ZZm8STORKAia6uQgz+ObZQXK1mWO6JVcSMVGNyj2zRN505JzUMylQEjJpJYrhXsZ/xjSe8EX1VDP9IPqMCiUxk1bFd8rwa8lNjr8q7/QxEY/EwUxaA9spw+uXhulx1oufQiY1ShAmbQ32klJgTO7oYZRWnrsY+XQxKVICMWn1J7yBhHUGemYl+FqgaWRS0i+BmZyBBFJBmYmwwcN4WtfxCkolkzIlKJO2/tGShzKtDdjjX/30nmHvNp4YkzolMJPTQ51JVpRpngUnW0PTy+uRB33qmBQqRWDStN0zM34fZSU+RkRy07ps29GklDGpVIrE5DR9paYZo/FzvtOsxn1St9fZtN1A3v/uxFbEdLudVpjIa+nsVp9M07IgT4v34370qRGjkMZz0ssVvlxDXgGfzxfkduXNHz/8yf4PtzdLKnMTY8mjyvpao1QsbohTLJYau5Ay+j9REhs/52wkx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aYAAAB3CAMAAAB/uhQPAAABJlBMVEX///85tUoAaDgASb4nquH3lB0AR70sZMfh8PkApN8AZTMjsDn/AAAxs0Ta8d0nsTzF58ne8uF5y4QAO7u5yeoAYCo/h2M1seMAXia0zL9ZlXaDr5mDzowAP7yYqdyZ16H/9PT3jgD0+feh2agAXB7m9ej83b/O69Lr9/z/KCj/IyPR3fL/+fD95Mn96dX4q1mv37X6xI1SvWDF5vbU5N34nTNIulfj7ulmw3Lw+vEYc0f+8OGStqPh6fdsoIUgWMPO2vH/FBT5qlD4pEL6voD70q36t3Cgwa+23/Myflf7yptxx3xgwWzJ3tT3mSZxqosArCddvOeY1PBXuud/m9oALbhMi2r/wcF7oYr/OTn/eHhWfM5pitOs0rmNpt0TU8H/kZH/qKjQ08rcAAAK4UlEQVR4nO3de1vbRhYHYFmuDcgRAlKBb6zjG2SXm0PABnMtBFxvcLZpt2z20qb9/l9iJRvHljSjOdKcM748/v3VPrUlrLdnZjSSRpo2ddk/ePhwdHd/d/Th4WB/0n/MIswcPp6WnaTcuP/w6fFg0n/SIv4c3L0IjVIu3+9M+s9aZDyHR36jF6m7RUUBUqmvNxrVakmUarWxtlqvxN3NuxRbyYX6MIudVKcAyeVlJ3fSin3UBjlfb2w8JSwnpjjux5pPG436efQdXXBKaVhQh2FfXiZOvGPXzdqwZO325nUnNlVlt3js+iSixNU6Lq5G3OfhaZiS4/QppOFbXqHNj/EO36ahg2MYWXuzcBJD6rzUzEQkGlFljqtRSuow1GgQvtPyyneUeR/92PUThalPZWe7nYhQ9ZJpxSIaSlmJEhhqH6CUSnHbPVKmlbhKkZlcqax+GQGqUrLi1dF4LLMK3N19eIs3DG8cQckUXykOkxPb7kB3sJaQqqQRVHMXsrsPMKXyHef7hEwSSjGZdD3bPQFtv5hBQXKTKYl3twNTcpwe2BugY5JRis2kGzVAQZ0fy7d3o1hnoh5q/xSo5Dixmz0yJiml+ExOQeVFPdRqzNEdL2ZzPXyHf4cWk3uay9wCGZOUkgyTbndbodteQ1ZynBKhHVSEYuKVExWTnJIUk26EdlANbCTXyVwL2eMDvJgcpncKmSSV5Jh0Q+c7rREoCerpKIJSKnXPKicaJlklSSbHidfu7VIg9Z24/dNFJKVUmXWOS8IkrSTLpBtt9jiiniApJtepyRu5RGrzOK0eBZO8kjSTbm8yt3tGpeQ4feT8lsdoTKkjJUwrMSfFcZn07CVjsyWcqQd2Mg32b7mPppQ6ZXRO6EwoSghMeq0X2OoqpZLjxDzNvYgyHHdTvqBnwlHCYGJ0T026Js8Nu9mDXMHwMjHGENhMOEoYTLpd8G20SltMTjmxzp4OI3ZNqTLjBhZkJiQlFCbd9jZ7FdpacmIezwYTlhIOk5H3bJO8mBIJi1FO08eEpoTDpBvj5VQhR3LK6YnBFFGJvG/CU8JiGi+nBn0xOeUUnDOKOAlBPtJDVEJi0sfn9j6Sd01OzGLgp0SaH++HlAlTCYvJHp3j1lUUUyLRDJ47RZt5Zc+9ojGhKmExGd1vW1QwgHDDGES8izinx7owiMWEq4TW6I0GEUraPGardxCRiXU7BBITshIa07dW71wJknvqFJj7iNg5sUYQSEzYSnjVNGz1dvFuJRI4Ba87Ae/+elF6ZB0PFCZ0JTQm3Xj5n7ukps1jdk6RTnBZJ7coTFv4SnhMwwmjoiomk3HbXuijGL7cM4+HPBOFEiJTbrBBwuuBPibGNHmEcmIXkzwTiRIi02AMcd5UpMScL4L3TmXWpVsEJholxL5pMF9UV6WUSASHes5g7xOUiTXMk2ciUkJk2lTNxJiHAJ878W4hl2V6S6OEx6QPRuR1yBOb4oCY6qwfBJqKYA/GpZm2qJS0TdsABMLU7m/vfAMjsJkM9g17gPuLeB2TJskUR6myBsk/8oDASi7G38jLOugcmXNfpdApRElb3oJnxUsar5bWrYwlzE+CRxwGydngasLJqgyTqN3jPIsRI++35Fu8dcgvzaxCNoXD1OrlOpcF0NNrckzaDn9ZiFSZO3qIk8/S/ZJiprFLGYyc5PJt3c7adi0H2aEkk7bPbfjKR5yReLwsS48eVDM9875d6V23jezLOMRWwsRcsohk0aLPsmM81Uxf2N9tFbq2PRqCqGJyoB5THinnX47wV5b6eUVyJK6YiX38W4W2bYg/5g8Gk9P0PTze95doc5drO318QG3uXtJnkjlfUs0UvJNcq3R0/zdVMjnZv7g43HnYOTy8IFpQ6rPsWa1qpuDzaL1uFlh0/qAxUee99NyDWiYjOB6/zDLOiueL6e2W9AyRWib72vedSj5YSvPGhKCkmsl3+Ftt9nfmiQlDSXXf5L34c8Kbrp0jprcoc+JKmXxtXo/VLc0b0+eVlV8kF+zUVDN5huMnNndKfY6Yflz5BeH6kkomw/M4eyvkAtUcMWkoFwFVMnkOfqUdcnlqnphQopDJW0zXYZ9eMPmikMlz7DvM86UFEyfqmOzxZwVbeugV+QWTLwqraXw6L7TJWzAFoowpO76aaC60yVswBaKKydPkaV3BTUgLJl8UMRmeaSJRMS2Y/FHEVPPcKiS8o2/B5IsaJu/yXz3xrNJsM13983vkLapgMrLeoy4Y5s0809XS61+R7xNXwGQY3oNeaYuUZpvpamk7fYO8TXomo90DfW5emPpKV8gbJWeyN/03GovbvFlmIlGiZjLs68A1sbCp8ZlncpWW0JWImWw9+CaTVuy7Lv2ZQqarm+301z387VIyGdlgKcncHOvP9DEtf00nX/+FYMN0TEb2mfn4S2d+mZaT6WT6K36TR8ZkZGt5zjNK14CHCmeT6cqppWR6ieLRWgImw87WnvkvgIQ8+zmTTFc3jlIyfTPtTDXDffNttlvIhd3xJD65nQjTm3+9gX2Ql4FSMvn6Vm47zCAy9fLXXwqdnuimtOlkevPvV/8BfZCXvRelZPq/UtthB5EJGIASmAmyeASQ6dWrv8r8KmcknnzJ9v/wmz0YE2b7DmEyCjlAfitCwly+IxBJpmGLN3C6+f37+GGedYGYrAZo9QhRBs0hpNHTnS5OmFro49YRI8fkUXLave3XsfPr76wdwFYPEi8dAUhm8P81iAlUcux3QsWLFFN/JI6UbebZcV3ZkmmJxIBJdB/E7DFdJfGUOEzqVrYbrsWFvZoYTiSYUJU4TJVjVUrm8YAJMgsxS0y4Shwm9ct5Qub0ZogJs18KYVK3OO7Lyu2gpY1mhmkPWYnHpOgtCM5osTrYIeR608ww7d0gK/GYdlUxZYYv6QFcvZ0Vpr3R3AMxk7qh3nDRVawxxOSZ8GuJy6TspSLfFgTH6pwmzoTeL4UxqXpFT3W4wwqO0sSZ9nBH4gKmdTXVZI2mQPNIb4NCZvpbtG8gny+JmBS9Pu5stEPxPeQzwERTSyFMal7GOP6GdJxpvYkyEdVSCJOSV16ZkZ5vmnomqloKYVLyouDq+A4rKOU0QSY6pRCmc/rOyfLeIYFSTpNjuqUYiQuZ6MvJW0xOnhHKaWJMlEphTFqTtp7Mpn+HJzPMRKoUykT8RkbGO7cv5Zu9CTHd0vVLIibayxmMl88657jSJ0+TYdpLkyqFM1E2e+YT6w5LwXI408pErSRgWiUsJ/Zdfj3ZZm8STORKAia6uQgz+ObZQXK1mWO6JVcSMVGNyj2zRN505JzUMylQEjJpJYrhXsZ/xjSe8EX1VDP9IPqMCiUxk1bFd8rwa8lNjr8q7/QxEY/EwUxaA9spw+uXhulx1oufQiY1ShAmbQ32klJgTO7oYZRWnrsY+XQxKVICMWn1J7yBhHUGemYl+FqgaWRS0i+BmZyBBFJBmYmwwcN4WtfxCkolkzIlKJO2/tGShzKtDdjjX/30nmHvNp4YkzolMJPTQ51JVpRpngUnW0PTy+uRB33qmBQqRWDStN0zM34fZSU+RkRy07ps29GklDGpVIrE5DR9paYZo/FzvtOsxn1St9fZtN1A3v/uxFbEdLudVpjIa+nsVp9M07IgT4v34370qRGjkMZz0ssVvlxDXgGfzxfkduXNHz/8yf4PtzdLKnMTY8mjyvpao1QsbohTLJYau5Ay+j9REhs/52wkx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7975" y="1600200"/>
            <a:ext cx="8607425" cy="3733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Testing Strategy of swag labs are devised into below category: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Happy path – Business flow test case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Business data verification(product info)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Edge cases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Usability cases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Security cases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Performance cases</a:t>
            </a:r>
          </a:p>
        </p:txBody>
      </p:sp>
    </p:spTree>
    <p:extLst>
      <p:ext uri="{BB962C8B-B14F-4D97-AF65-F5344CB8AC3E}">
        <p14:creationId xmlns:p14="http://schemas.microsoft.com/office/powerpoint/2010/main" val="28145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75" y="533400"/>
            <a:ext cx="7772400" cy="708025"/>
          </a:xfrm>
        </p:spPr>
        <p:txBody>
          <a:bodyPr/>
          <a:lstStyle/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ea typeface="Verdana" pitchFamily="34" charset="0"/>
              </a:rPr>
              <a:t>Automation Web Test Cases</a:t>
            </a:r>
            <a:endParaRPr lang="en-US" sz="3600" dirty="0">
              <a:solidFill>
                <a:schemeClr val="tx1">
                  <a:lumMod val="95000"/>
                </a:schemeClr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" name="AutoShape 2" descr="data:image/png;base64,iVBORw0KGgoAAAANSUhEUgAAAaYAAAB3CAMAAAB/uhQPAAABJlBMVEX///85tUoAaDgASb4nquH3lB0AR70sZMfh8PkApN8AZTMjsDn/AAAxs0Ta8d0nsTzF58ne8uF5y4QAO7u5yeoAYCo/h2M1seMAXia0zL9ZlXaDr5mDzowAP7yYqdyZ16H/9PT3jgD0+feh2agAXB7m9ej83b/O69Lr9/z/KCj/IyPR3fL/+fD95Mn96dX4q1mv37X6xI1SvWDF5vbU5N34nTNIulfj7ulmw3Lw+vEYc0f+8OGStqPh6fdsoIUgWMPO2vH/FBT5qlD4pEL6voD70q36t3Cgwa+23/Myflf7yptxx3xgwWzJ3tT3mSZxqosArCddvOeY1PBXuud/m9oALbhMi2r/wcF7oYr/OTn/eHhWfM5pitOs0rmNpt0TU8H/kZH/qKjQ08rcAAAK4UlEQVR4nO3de1vbRhYHYFmuDcgRAlKBb6zjG2SXm0PABnMtBFxvcLZpt2z20qb9/l9iJRvHljSjOdKcM748/v3VPrUlrLdnZjSSRpo2ddk/ePhwdHd/d/Th4WB/0n/MIswcPp6WnaTcuP/w6fFg0n/SIv4c3L0IjVIu3+9M+s9aZDyHR36jF6m7RUUBUqmvNxrVakmUarWxtlqvxN3NuxRbyYX6MIudVKcAyeVlJ3fSin3UBjlfb2w8JSwnpjjux5pPG436efQdXXBKaVhQh2FfXiZOvGPXzdqwZO325nUnNlVlt3js+iSixNU6Lq5G3OfhaZiS4/QppOFbXqHNj/EO36ahg2MYWXuzcBJD6rzUzEQkGlFljqtRSuow1GgQvtPyyneUeR/92PUThalPZWe7nYhQ9ZJpxSIaSlmJEhhqH6CUSnHbPVKmlbhKkZlcqax+GQGqUrLi1dF4LLMK3N19eIs3DG8cQckUXykOkxPb7kB3sJaQqqQRVHMXsrsPMKXyHef7hEwSSjGZdD3bPQFtv5hBQXKTKYl3twNTcpwe2BugY5JRis2kGzVAQZ0fy7d3o1hnoh5q/xSo5Dixmz0yJiml+ExOQeVFPdRqzNEdL2ZzPXyHf4cWk3uay9wCGZOUkgyTbndbodteQ1ZynBKhHVSEYuKVExWTnJIUk26EdlANbCTXyVwL2eMDvJgcpncKmSSV5Jh0Q+c7rREoCerpKIJSKnXPKicaJlklSSbHidfu7VIg9Z24/dNFJKVUmXWOS8IkrSTLpBtt9jiiniApJtepyRu5RGrzOK0eBZO8kjSTbm8yt3tGpeQ4feT8lsdoTKkjJUwrMSfFcZn07CVjsyWcqQd2Mg32b7mPppQ6ZXRO6EwoSghMeq0X2OoqpZLjxDzNvYgyHHdTvqBnwlHCYGJ0T026Js8Nu9mDXMHwMjHGENhMOEoYTLpd8G20SltMTjmxzp4OI3ZNqTLjBhZkJiQlFCbd9jZ7FdpacmIezwYTlhIOk5H3bJO8mBIJi1FO08eEpoTDpBvj5VQhR3LK6YnBFFGJvG/CU8JiGi+nBn0xOeUUnDOKOAlBPtJDVEJi0sfn9j6Sd01OzGLgp0SaH++HlAlTCYvJHp3j1lUUUyLRDJ47RZt5Zc+9ojGhKmExGd1vW1QwgHDDGES8izinx7owiMWEq4TW6I0GEUraPGardxCRiXU7BBITshIa07dW71wJknvqFJj7iNg5sUYQSEzYSnjVNGz1dvFuJRI4Ba87Ae/+elF6ZB0PFCZ0JTQm3Xj5n7ukps1jdk6RTnBZJ7coTFv4SnhMwwmjoiomk3HbXuijGL7cM4+HPBOFEiJTbrBBwuuBPibGNHmEcmIXkzwTiRIi02AMcd5UpMScL4L3TmXWpVsEJholxL5pMF9UV6WUSASHes5g7xOUiTXMk2ciUkJk2lTNxJiHAJ878W4hl2V6S6OEx6QPRuR1yBOb4oCY6qwfBJqKYA/GpZm2qJS0TdsABMLU7m/vfAMjsJkM9g17gPuLeB2TJskUR6myBsk/8oDASi7G38jLOugcmXNfpdApRElb3oJnxUsar5bWrYwlzE+CRxwGydngasLJqgyTqN3jPIsRI++35Fu8dcgvzaxCNoXD1OrlOpcF0NNrckzaDn9ZiFSZO3qIk8/S/ZJiprFLGYyc5PJt3c7adi0H2aEkk7bPbfjKR5yReLwsS48eVDM9875d6V23jezLOMRWwsRcsohk0aLPsmM81Uxf2N9tFbq2PRqCqGJyoB5THinnX47wV5b6eUVyJK6YiX38W4W2bYg/5g8Gk9P0PTze95doc5drO318QG3uXtJnkjlfUs0UvJNcq3R0/zdVMjnZv7g43HnYOTy8IFpQ6rPsWa1qpuDzaL1uFlh0/qAxUee99NyDWiYjOB6/zDLOiueL6e2W9AyRWib72vedSj5YSvPGhKCkmsl3+Ftt9nfmiQlDSXXf5L34c8Kbrp0jprcoc+JKmXxtXo/VLc0b0+eVlV8kF+zUVDN5huMnNndKfY6Yflz5BeH6kkomw/M4eyvkAtUcMWkoFwFVMnkOfqUdcnlqnphQopDJW0zXYZ9eMPmikMlz7DvM86UFEyfqmOzxZwVbeugV+QWTLwqraXw6L7TJWzAFoowpO76aaC60yVswBaKKydPkaV3BTUgLJl8UMRmeaSJRMS2Y/FHEVPPcKiS8o2/B5IsaJu/yXz3xrNJsM13983vkLapgMrLeoy4Y5s0809XS61+R7xNXwGQY3oNeaYuUZpvpamk7fYO8TXomo90DfW5emPpKV8gbJWeyN/03GovbvFlmIlGiZjLs68A1sbCp8ZlncpWW0JWImWw9+CaTVuy7Lv2ZQqarm+301z387VIyGdlgKcncHOvP9DEtf00nX/+FYMN0TEb2mfn4S2d+mZaT6WT6K36TR8ZkZGt5zjNK14CHCmeT6cqppWR6ieLRWgImw87WnvkvgIQ8+zmTTFc3jlIyfTPtTDXDffNttlvIhd3xJD65nQjTm3+9gX2Ql4FSMvn6Vm47zCAy9fLXXwqdnuimtOlkevPvV/8BfZCXvRelZPq/UtthB5EJGIASmAmyeASQ6dWrv8r8KmcknnzJ9v/wmz0YE2b7DmEyCjlAfitCwly+IxBJpmGLN3C6+f37+GGedYGYrAZo9QhRBs0hpNHTnS5OmFro49YRI8fkUXLave3XsfPr76wdwFYPEi8dAUhm8P81iAlUcux3QsWLFFN/JI6UbebZcV3ZkmmJxIBJdB/E7DFdJfGUOEzqVrYbrsWFvZoYTiSYUJU4TJVjVUrm8YAJMgsxS0y4Shwm9ct5Qub0ZogJs18KYVK3OO7Lyu2gpY1mhmkPWYnHpOgtCM5osTrYIeR608ww7d0gK/GYdlUxZYYv6QFcvZ0Vpr3R3AMxk7qh3nDRVawxxOSZ8GuJy6TspSLfFgTH6pwmzoTeL4UxqXpFT3W4wwqO0sSZ9nBH4gKmdTXVZI2mQPNIb4NCZvpbtG8gny+JmBS9Pu5stEPxPeQzwERTSyFMal7GOP6GdJxpvYkyEdVSCJOSV16ZkZ5vmnomqloKYVLyouDq+A4rKOU0QSY6pRCmc/rOyfLeIYFSTpNjuqUYiQuZ6MvJW0xOnhHKaWJMlEphTFqTtp7Mpn+HJzPMRKoUykT8RkbGO7cv5Zu9CTHd0vVLIibayxmMl88657jSJ0+TYdpLkyqFM1E2e+YT6w5LwXI408pErSRgWiUsJ/Zdfj3ZZm8STORKAia6uQgz+ObZQXK1mWO6JVcSMVGNyj2zRN505JzUMylQEjJpJYrhXsZ/xjSe8EX1VDP9IPqMCiUxk1bFd8rwa8lNjr8q7/QxEY/EwUxaA9spw+uXhulx1oufQiY1ShAmbQ32klJgTO7oYZRWnrsY+XQxKVICMWn1J7yBhHUGemYl+FqgaWRS0i+BmZyBBFJBmYmwwcN4WtfxCkolkzIlKJO2/tGShzKtDdjjX/30nmHvNp4YkzolMJPTQ51JVpRpngUnW0PTy+uRB33qmBQqRWDStN0zM34fZSU+RkRy07ps29GklDGpVIrE5DR9paYZo/FzvtOsxn1St9fZtN1A3v/uxFbEdLudVpjIa+nsVp9M07IgT4v34370qRGjkMZz0ssVvlxDXgGfzxfkduXNHz/8yf4PtzdLKnMTY8mjyvpao1QsbohTLJYau5Ay+j9REhs/52wkx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aYAAAB3CAMAAAB/uhQPAAABJlBMVEX///85tUoAaDgASb4nquH3lB0AR70sZMfh8PkApN8AZTMjsDn/AAAxs0Ta8d0nsTzF58ne8uF5y4QAO7u5yeoAYCo/h2M1seMAXia0zL9ZlXaDr5mDzowAP7yYqdyZ16H/9PT3jgD0+feh2agAXB7m9ej83b/O69Lr9/z/KCj/IyPR3fL/+fD95Mn96dX4q1mv37X6xI1SvWDF5vbU5N34nTNIulfj7ulmw3Lw+vEYc0f+8OGStqPh6fdsoIUgWMPO2vH/FBT5qlD4pEL6voD70q36t3Cgwa+23/Myflf7yptxx3xgwWzJ3tT3mSZxqosArCddvOeY1PBXuud/m9oALbhMi2r/wcF7oYr/OTn/eHhWfM5pitOs0rmNpt0TU8H/kZH/qKjQ08rcAAAK4UlEQVR4nO3de1vbRhYHYFmuDcgRAlKBb6zjG2SXm0PABnMtBFxvcLZpt2z20qb9/l9iJRvHljSjOdKcM748/v3VPrUlrLdnZjSSRpo2ddk/ePhwdHd/d/Th4WB/0n/MIswcPp6WnaTcuP/w6fFg0n/SIv4c3L0IjVIu3+9M+s9aZDyHR36jF6m7RUUBUqmvNxrVakmUarWxtlqvxN3NuxRbyYX6MIudVKcAyeVlJ3fSin3UBjlfb2w8JSwnpjjux5pPG436efQdXXBKaVhQh2FfXiZOvGPXzdqwZO325nUnNlVlt3js+iSixNU6Lq5G3OfhaZiS4/QppOFbXqHNj/EO36ahg2MYWXuzcBJD6rzUzEQkGlFljqtRSuow1GgQvtPyyneUeR/92PUThalPZWe7nYhQ9ZJpxSIaSlmJEhhqH6CUSnHbPVKmlbhKkZlcqax+GQGqUrLi1dF4LLMK3N19eIs3DG8cQckUXykOkxPb7kB3sJaQqqQRVHMXsrsPMKXyHef7hEwSSjGZdD3bPQFtv5hBQXKTKYl3twNTcpwe2BugY5JRis2kGzVAQZ0fy7d3o1hnoh5q/xSo5Dixmz0yJiml+ExOQeVFPdRqzNEdL2ZzPXyHf4cWk3uay9wCGZOUkgyTbndbodteQ1ZynBKhHVSEYuKVExWTnJIUk26EdlANbCTXyVwL2eMDvJgcpncKmSSV5Jh0Q+c7rREoCerpKIJSKnXPKicaJlklSSbHidfu7VIg9Z24/dNFJKVUmXWOS8IkrSTLpBtt9jiiniApJtepyRu5RGrzOK0eBZO8kjSTbm8yt3tGpeQ4feT8lsdoTKkjJUwrMSfFcZn07CVjsyWcqQd2Mg32b7mPppQ6ZXRO6EwoSghMeq0X2OoqpZLjxDzNvYgyHHdTvqBnwlHCYGJ0T026Js8Nu9mDXMHwMjHGENhMOEoYTLpd8G20SltMTjmxzp4OI3ZNqTLjBhZkJiQlFCbd9jZ7FdpacmIezwYTlhIOk5H3bJO8mBIJi1FO08eEpoTDpBvj5VQhR3LK6YnBFFGJvG/CU8JiGi+nBn0xOeUUnDOKOAlBPtJDVEJi0sfn9j6Sd01OzGLgp0SaH++HlAlTCYvJHp3j1lUUUyLRDJ47RZt5Zc+9ojGhKmExGd1vW1QwgHDDGES8izinx7owiMWEq4TW6I0GEUraPGardxCRiXU7BBITshIa07dW71wJknvqFJj7iNg5sUYQSEzYSnjVNGz1dvFuJRI4Ba87Ae/+elF6ZB0PFCZ0JTQm3Xj5n7ukps1jdk6RTnBZJ7coTFv4SnhMwwmjoiomk3HbXuijGL7cM4+HPBOFEiJTbrBBwuuBPibGNHmEcmIXkzwTiRIi02AMcd5UpMScL4L3TmXWpVsEJholxL5pMF9UV6WUSASHes5g7xOUiTXMk2ciUkJk2lTNxJiHAJ878W4hl2V6S6OEx6QPRuR1yBOb4oCY6qwfBJqKYA/GpZm2qJS0TdsABMLU7m/vfAMjsJkM9g17gPuLeB2TJskUR6myBsk/8oDASi7G38jLOugcmXNfpdApRElb3oJnxUsar5bWrYwlzE+CRxwGydngasLJqgyTqN3jPIsRI++35Fu8dcgvzaxCNoXD1OrlOpcF0NNrckzaDn9ZiFSZO3qIk8/S/ZJiprFLGYyc5PJt3c7adi0H2aEkk7bPbfjKR5yReLwsS48eVDM9875d6V23jezLOMRWwsRcsohk0aLPsmM81Uxf2N9tFbq2PRqCqGJyoB5THinnX47wV5b6eUVyJK6YiX38W4W2bYg/5g8Gk9P0PTze95doc5drO318QG3uXtJnkjlfUs0UvJNcq3R0/zdVMjnZv7g43HnYOTy8IFpQ6rPsWa1qpuDzaL1uFlh0/qAxUee99NyDWiYjOB6/zDLOiueL6e2W9AyRWib72vedSj5YSvPGhKCkmsl3+Ftt9nfmiQlDSXXf5L34c8Kbrp0jprcoc+JKmXxtXo/VLc0b0+eVlV8kF+zUVDN5huMnNndKfY6Yflz5BeH6kkomw/M4eyvkAtUcMWkoFwFVMnkOfqUdcnlqnphQopDJW0zXYZ9eMPmikMlz7DvM86UFEyfqmOzxZwVbeugV+QWTLwqraXw6L7TJWzAFoowpO76aaC60yVswBaKKydPkaV3BTUgLJl8UMRmeaSJRMS2Y/FHEVPPcKiS8o2/B5IsaJu/yXz3xrNJsM13983vkLapgMrLeoy4Y5s0809XS61+R7xNXwGQY3oNeaYuUZpvpamk7fYO8TXomo90DfW5emPpKV8gbJWeyN/03GovbvFlmIlGiZjLs68A1sbCp8ZlncpWW0JWImWw9+CaTVuy7Lv2ZQqarm+301z387VIyGdlgKcncHOvP9DEtf00nX/+FYMN0TEb2mfn4S2d+mZaT6WT6K36TR8ZkZGt5zjNK14CHCmeT6cqppWR6ieLRWgImw87WnvkvgIQ8+zmTTFc3jlIyfTPtTDXDffNttlvIhd3xJD65nQjTm3+9gX2Ql4FSMvn6Vm47zCAy9fLXXwqdnuimtOlkevPvV/8BfZCXvRelZPq/UtthB5EJGIASmAmyeASQ6dWrv8r8KmcknnzJ9v/wmz0YE2b7DmEyCjlAfitCwly+IxBJpmGLN3C6+f37+GGedYGYrAZo9QhRBs0hpNHTnS5OmFro49YRI8fkUXLave3XsfPr76wdwFYPEi8dAUhm8P81iAlUcux3QsWLFFN/JI6UbebZcV3ZkmmJxIBJdB/E7DFdJfGUOEzqVrYbrsWFvZoYTiSYUJU4TJVjVUrm8YAJMgsxS0y4Shwm9ct5Qub0ZogJs18KYVK3OO7Lyu2gpY1mhmkPWYnHpOgtCM5osTrYIeR608ww7d0gK/GYdlUxZYYv6QFcvZ0Vpr3R3AMxk7qh3nDRVawxxOSZ8GuJy6TspSLfFgTH6pwmzoTeL4UxqXpFT3W4wwqO0sSZ9nBH4gKmdTXVZI2mQPNIb4NCZvpbtG8gny+JmBS9Pu5stEPxPeQzwERTSyFMal7GOP6GdJxpvYkyEdVSCJOSV16ZkZ5vmnomqloKYVLyouDq+A4rKOU0QSY6pRCmc/rOyfLeIYFSTpNjuqUYiQuZ6MvJW0xOnhHKaWJMlEphTFqTtp7Mpn+HJzPMRKoUykT8RkbGO7cv5Zu9CTHd0vVLIibayxmMl88657jSJ0+TYdpLkyqFM1E2e+YT6w5LwXI408pErSRgWiUsJ/Zdfj3ZZm8STORKAia6uQgz+ObZQXK1mWO6JVcSMVGNyj2zRN505JzUMylQEjJpJYrhXsZ/xjSe8EX1VDP9IPqMCiUxk1bFd8rwa8lNjr8q7/QxEY/EwUxaA9spw+uXhulx1oufQiY1ShAmbQ32klJgTO7oYZRWnrsY+XQxKVICMWn1J7yBhHUGemYl+FqgaWRS0i+BmZyBBFJBmYmwwcN4WtfxCkolkzIlKJO2/tGShzKtDdjjX/30nmHvNp4YkzolMJPTQ51JVpRpngUnW0PTy+uRB33qmBQqRWDStN0zM34fZSU+RkRy07ps29GklDGpVIrE5DR9paYZo/FzvtOsxn1St9fZtN1A3v/uxFbEdLudVpjIa+nsVp9M07IgT4v34370qRGjkMZz0ssVvlxDXgGfzxfkduXNHz/8yf4PtzdLKnMTY8mjyvpao1QsbohTLJYau5Ay+j9REhs/52wkx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7975" y="1447800"/>
            <a:ext cx="8607425" cy="4876800"/>
          </a:xfrm>
        </p:spPr>
        <p:txBody>
          <a:bodyPr>
            <a:noAutofit/>
          </a:bodyPr>
          <a:lstStyle/>
          <a:p>
            <a:pPr algn="l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Cypress powered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by JavaScript, has been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used to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automate the Swag Labs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application.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c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ypress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c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ucumber reports</a:t>
            </a:r>
          </a:p>
          <a:p>
            <a:pPr marL="1257300" lvl="2" indent="-342900" algn="l">
              <a:buFont typeface="Wingdings" pitchFamily="2" charset="2"/>
              <a:buChar char="Ø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i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ndex.html</a:t>
            </a:r>
          </a:p>
          <a:p>
            <a:pPr marL="742950" lvl="2" indent="-285750" algn="l">
              <a:buFont typeface="Wingdings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f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ixtures</a:t>
            </a:r>
          </a:p>
          <a:p>
            <a:pPr marL="1257300" lvl="3" indent="-342900" algn="l">
              <a:buFont typeface="Wingdings" pitchFamily="2" charset="2"/>
              <a:buChar char="Ø"/>
            </a:pP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example.json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742950" lvl="2" indent="-285750"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integration/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testsuite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/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swaglabs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1200150" lvl="3" indent="-285750" algn="l"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TC01_ValidateLockedOutUserError.feature</a:t>
            </a:r>
          </a:p>
          <a:p>
            <a:pPr marL="1200150" lvl="3" indent="-285750" algn="l"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TC02_PlaceTheOrderInSwagLabs.js</a:t>
            </a:r>
          </a:p>
          <a:p>
            <a:pPr marL="742950" lvl="2" indent="-285750" algn="l">
              <a:buFont typeface="Wingdings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upport</a:t>
            </a:r>
          </a:p>
          <a:p>
            <a:pPr marL="1200150" lvl="3" indent="-285750" algn="l">
              <a:buFont typeface="Wingdings" pitchFamily="2" charset="2"/>
              <a:buChar char="Ø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p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ageobjects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1600200" lvl="4" indent="-228600" algn="l"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Loginpage.js, cartpage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.js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, checkoutPage.js, etc.</a:t>
            </a:r>
          </a:p>
          <a:p>
            <a:pPr marL="1200150" lvl="3" indent="-285750" algn="l"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Commands.js</a:t>
            </a:r>
          </a:p>
          <a:p>
            <a:pPr marL="1200150" lvl="3" indent="-285750" algn="l"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E2e.js</a:t>
            </a:r>
          </a:p>
          <a:p>
            <a:pPr marL="742950" lvl="2" indent="-285750" algn="l">
              <a:buFont typeface="Wingdings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v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ideos</a:t>
            </a:r>
          </a:p>
          <a:p>
            <a:pPr marL="285750" lvl="1" indent="-285750" algn="l">
              <a:buFont typeface="Wingdings" pitchFamily="2" charset="2"/>
              <a:buChar char="ü"/>
            </a:pP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node_modules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285750" lvl="1" indent="-285750" algn="l">
              <a:buFont typeface="Wingdings" pitchFamily="2" charset="2"/>
              <a:buChar char="ü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c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ypres.config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285750" lvl="1" indent="-285750" algn="l">
              <a:buFont typeface="Wingdings" pitchFamily="2" charset="2"/>
              <a:buChar char="ü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p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ackage.json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914400" lvl="3" algn="l"/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75" y="533400"/>
            <a:ext cx="7772400" cy="708025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ea typeface="Verdana" pitchFamily="34" charset="0"/>
              </a:rPr>
              <a:t>Automation 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ea typeface="Verdana" pitchFamily="34" charset="0"/>
              </a:rPr>
              <a:t>API Test Cases</a:t>
            </a:r>
            <a:endParaRPr lang="en-US" sz="3600" dirty="0">
              <a:solidFill>
                <a:schemeClr val="tx1">
                  <a:lumMod val="95000"/>
                </a:schemeClr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" name="AutoShape 2" descr="data:image/png;base64,iVBORw0KGgoAAAANSUhEUgAAAaYAAAB3CAMAAAB/uhQPAAABJlBMVEX///85tUoAaDgASb4nquH3lB0AR70sZMfh8PkApN8AZTMjsDn/AAAxs0Ta8d0nsTzF58ne8uF5y4QAO7u5yeoAYCo/h2M1seMAXia0zL9ZlXaDr5mDzowAP7yYqdyZ16H/9PT3jgD0+feh2agAXB7m9ej83b/O69Lr9/z/KCj/IyPR3fL/+fD95Mn96dX4q1mv37X6xI1SvWDF5vbU5N34nTNIulfj7ulmw3Lw+vEYc0f+8OGStqPh6fdsoIUgWMPO2vH/FBT5qlD4pEL6voD70q36t3Cgwa+23/Myflf7yptxx3xgwWzJ3tT3mSZxqosArCddvOeY1PBXuud/m9oALbhMi2r/wcF7oYr/OTn/eHhWfM5pitOs0rmNpt0TU8H/kZH/qKjQ08rcAAAK4UlEQVR4nO3de1vbRhYHYFmuDcgRAlKBb6zjG2SXm0PABnMtBFxvcLZpt2z20qb9/l9iJRvHljSjOdKcM748/v3VPrUlrLdnZjSSRpo2ddk/ePhwdHd/d/Th4WB/0n/MIswcPp6WnaTcuP/w6fFg0n/SIv4c3L0IjVIu3+9M+s9aZDyHR36jF6m7RUUBUqmvNxrVakmUarWxtlqvxN3NuxRbyYX6MIudVKcAyeVlJ3fSin3UBjlfb2w8JSwnpjjux5pPG436efQdXXBKaVhQh2FfXiZOvGPXzdqwZO325nUnNlVlt3js+iSixNU6Lq5G3OfhaZiS4/QppOFbXqHNj/EO36ahg2MYWXuzcBJD6rzUzEQkGlFljqtRSuow1GgQvtPyyneUeR/92PUThalPZWe7nYhQ9ZJpxSIaSlmJEhhqH6CUSnHbPVKmlbhKkZlcqax+GQGqUrLi1dF4LLMK3N19eIs3DG8cQckUXykOkxPb7kB3sJaQqqQRVHMXsrsPMKXyHef7hEwSSjGZdD3bPQFtv5hBQXKTKYl3twNTcpwe2BugY5JRis2kGzVAQZ0fy7d3o1hnoh5q/xSo5Dixmz0yJiml+ExOQeVFPdRqzNEdL2ZzPXyHf4cWk3uay9wCGZOUkgyTbndbodteQ1ZynBKhHVSEYuKVExWTnJIUk26EdlANbCTXyVwL2eMDvJgcpncKmSSV5Jh0Q+c7rREoCerpKIJSKnXPKicaJlklSSbHidfu7VIg9Z24/dNFJKVUmXWOS8IkrSTLpBtt9jiiniApJtepyRu5RGrzOK0eBZO8kjSTbm8yt3tGpeQ4feT8lsdoTKkjJUwrMSfFcZn07CVjsyWcqQd2Mg32b7mPppQ6ZXRO6EwoSghMeq0X2OoqpZLjxDzNvYgyHHdTvqBnwlHCYGJ0T026Js8Nu9mDXMHwMjHGENhMOEoYTLpd8G20SltMTjmxzp4OI3ZNqTLjBhZkJiQlFCbd9jZ7FdpacmIezwYTlhIOk5H3bJO8mBIJi1FO08eEpoTDpBvj5VQhR3LK6YnBFFGJvG/CU8JiGi+nBn0xOeUUnDOKOAlBPtJDVEJi0sfn9j6Sd01OzGLgp0SaH++HlAlTCYvJHp3j1lUUUyLRDJ47RZt5Zc+9ojGhKmExGd1vW1QwgHDDGES8izinx7owiMWEq4TW6I0GEUraPGardxCRiXU7BBITshIa07dW71wJknvqFJj7iNg5sUYQSEzYSnjVNGz1dvFuJRI4Ba87Ae/+elF6ZB0PFCZ0JTQm3Xj5n7ukps1jdk6RTnBZJ7coTFv4SnhMwwmjoiomk3HbXuijGL7cM4+HPBOFEiJTbrBBwuuBPibGNHmEcmIXkzwTiRIi02AMcd5UpMScL4L3TmXWpVsEJholxL5pMF9UV6WUSASHes5g7xOUiTXMk2ciUkJk2lTNxJiHAJ878W4hl2V6S6OEx6QPRuR1yBOb4oCY6qwfBJqKYA/GpZm2qJS0TdsABMLU7m/vfAMjsJkM9g17gPuLeB2TJskUR6myBsk/8oDASi7G38jLOugcmXNfpdApRElb3oJnxUsar5bWrYwlzE+CRxwGydngasLJqgyTqN3jPIsRI++35Fu8dcgvzaxCNoXD1OrlOpcF0NNrckzaDn9ZiFSZO3qIk8/S/ZJiprFLGYyc5PJt3c7adi0H2aEkk7bPbfjKR5yReLwsS48eVDM9875d6V23jezLOMRWwsRcsohk0aLPsmM81Uxf2N9tFbq2PRqCqGJyoB5THinnX47wV5b6eUVyJK6YiX38W4W2bYg/5g8Gk9P0PTze95doc5drO318QG3uXtJnkjlfUs0UvJNcq3R0/zdVMjnZv7g43HnYOTy8IFpQ6rPsWa1qpuDzaL1uFlh0/qAxUee99NyDWiYjOB6/zDLOiueL6e2W9AyRWib72vedSj5YSvPGhKCkmsl3+Ftt9nfmiQlDSXXf5L34c8Kbrp0jprcoc+JKmXxtXo/VLc0b0+eVlV8kF+zUVDN5huMnNndKfY6Yflz5BeH6kkomw/M4eyvkAtUcMWkoFwFVMnkOfqUdcnlqnphQopDJW0zXYZ9eMPmikMlz7DvM86UFEyfqmOzxZwVbeugV+QWTLwqraXw6L7TJWzAFoowpO76aaC60yVswBaKKydPkaV3BTUgLJl8UMRmeaSJRMS2Y/FHEVPPcKiS8o2/B5IsaJu/yXz3xrNJsM13983vkLapgMrLeoy4Y5s0809XS61+R7xNXwGQY3oNeaYuUZpvpamk7fYO8TXomo90DfW5emPpKV8gbJWeyN/03GovbvFlmIlGiZjLs68A1sbCp8ZlncpWW0JWImWw9+CaTVuy7Lv2ZQqarm+301z387VIyGdlgKcncHOvP9DEtf00nX/+FYMN0TEb2mfn4S2d+mZaT6WT6K36TR8ZkZGt5zjNK14CHCmeT6cqppWR6ieLRWgImw87WnvkvgIQ8+zmTTFc3jlIyfTPtTDXDffNttlvIhd3xJD65nQjTm3+9gX2Ql4FSMvn6Vm47zCAy9fLXXwqdnuimtOlkevPvV/8BfZCXvRelZPq/UtthB5EJGIASmAmyeASQ6dWrv8r8KmcknnzJ9v/wmz0YE2b7DmEyCjlAfitCwly+IxBJpmGLN3C6+f37+GGedYGYrAZo9QhRBs0hpNHTnS5OmFro49YRI8fkUXLave3XsfPr76wdwFYPEi8dAUhm8P81iAlUcux3QsWLFFN/JI6UbebZcV3ZkmmJxIBJdB/E7DFdJfGUOEzqVrYbrsWFvZoYTiSYUJU4TJVjVUrm8YAJMgsxS0y4Shwm9ct5Qub0ZogJs18KYVK3OO7Lyu2gpY1mhmkPWYnHpOgtCM5osTrYIeR608ww7d0gK/GYdlUxZYYv6QFcvZ0Vpr3R3AMxk7qh3nDRVawxxOSZ8GuJy6TspSLfFgTH6pwmzoTeL4UxqXpFT3W4wwqO0sSZ9nBH4gKmdTXVZI2mQPNIb4NCZvpbtG8gny+JmBS9Pu5stEPxPeQzwERTSyFMal7GOP6GdJxpvYkyEdVSCJOSV16ZkZ5vmnomqloKYVLyouDq+A4rKOU0QSY6pRCmc/rOyfLeIYFSTpNjuqUYiQuZ6MvJW0xOnhHKaWJMlEphTFqTtp7Mpn+HJzPMRKoUykT8RkbGO7cv5Zu9CTHd0vVLIibayxmMl88657jSJ0+TYdpLkyqFM1E2e+YT6w5LwXI408pErSRgWiUsJ/Zdfj3ZZm8STORKAia6uQgz+ObZQXK1mWO6JVcSMVGNyj2zRN505JzUMylQEjJpJYrhXsZ/xjSe8EX1VDP9IPqMCiUxk1bFd8rwa8lNjr8q7/QxEY/EwUxaA9spw+uXhulx1oufQiY1ShAmbQ32klJgTO7oYZRWnrsY+XQxKVICMWn1J7yBhHUGemYl+FqgaWRS0i+BmZyBBFJBmYmwwcN4WtfxCkolkzIlKJO2/tGShzKtDdjjX/30nmHvNp4YkzolMJPTQ51JVpRpngUnW0PTy+uRB33qmBQqRWDStN0zM34fZSU+RkRy07ps29GklDGpVIrE5DR9paYZo/FzvtOsxn1St9fZtN1A3v/uxFbEdLudVpjIa+nsVp9M07IgT4v34370qRGjkMZz0ssVvlxDXgGfzxfkduXNHz/8yf4PtzdLKnMTY8mjyvpao1QsbohTLJYau5Ay+j9REhs/52wkx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aYAAAB3CAMAAAB/uhQPAAABJlBMVEX///85tUoAaDgASb4nquH3lB0AR70sZMfh8PkApN8AZTMjsDn/AAAxs0Ta8d0nsTzF58ne8uF5y4QAO7u5yeoAYCo/h2M1seMAXia0zL9ZlXaDr5mDzowAP7yYqdyZ16H/9PT3jgD0+feh2agAXB7m9ej83b/O69Lr9/z/KCj/IyPR3fL/+fD95Mn96dX4q1mv37X6xI1SvWDF5vbU5N34nTNIulfj7ulmw3Lw+vEYc0f+8OGStqPh6fdsoIUgWMPO2vH/FBT5qlD4pEL6voD70q36t3Cgwa+23/Myflf7yptxx3xgwWzJ3tT3mSZxqosArCddvOeY1PBXuud/m9oALbhMi2r/wcF7oYr/OTn/eHhWfM5pitOs0rmNpt0TU8H/kZH/qKjQ08rcAAAK4UlEQVR4nO3de1vbRhYHYFmuDcgRAlKBb6zjG2SXm0PABnMtBFxvcLZpt2z20qb9/l9iJRvHljSjOdKcM748/v3VPrUlrLdnZjSSRpo2ddk/ePhwdHd/d/Th4WB/0n/MIswcPp6WnaTcuP/w6fFg0n/SIv4c3L0IjVIu3+9M+s9aZDyHR36jF6m7RUUBUqmvNxrVakmUarWxtlqvxN3NuxRbyYX6MIudVKcAyeVlJ3fSin3UBjlfb2w8JSwnpjjux5pPG436efQdXXBKaVhQh2FfXiZOvGPXzdqwZO325nUnNlVlt3js+iSixNU6Lq5G3OfhaZiS4/QppOFbXqHNj/EO36ahg2MYWXuzcBJD6rzUzEQkGlFljqtRSuow1GgQvtPyyneUeR/92PUThalPZWe7nYhQ9ZJpxSIaSlmJEhhqH6CUSnHbPVKmlbhKkZlcqax+GQGqUrLi1dF4LLMK3N19eIs3DG8cQckUXykOkxPb7kB3sJaQqqQRVHMXsrsPMKXyHef7hEwSSjGZdD3bPQFtv5hBQXKTKYl3twNTcpwe2BugY5JRis2kGzVAQZ0fy7d3o1hnoh5q/xSo5Dixmz0yJiml+ExOQeVFPdRqzNEdL2ZzPXyHf4cWk3uay9wCGZOUkgyTbndbodteQ1ZynBKhHVSEYuKVExWTnJIUk26EdlANbCTXyVwL2eMDvJgcpncKmSSV5Jh0Q+c7rREoCerpKIJSKnXPKicaJlklSSbHidfu7VIg9Z24/dNFJKVUmXWOS8IkrSTLpBtt9jiiniApJtepyRu5RGrzOK0eBZO8kjSTbm8yt3tGpeQ4feT8lsdoTKkjJUwrMSfFcZn07CVjsyWcqQd2Mg32b7mPppQ6ZXRO6EwoSghMeq0X2OoqpZLjxDzNvYgyHHdTvqBnwlHCYGJ0T026Js8Nu9mDXMHwMjHGENhMOEoYTLpd8G20SltMTjmxzp4OI3ZNqTLjBhZkJiQlFCbd9jZ7FdpacmIezwYTlhIOk5H3bJO8mBIJi1FO08eEpoTDpBvj5VQhR3LK6YnBFFGJvG/CU8JiGi+nBn0xOeUUnDOKOAlBPtJDVEJi0sfn9j6Sd01OzGLgp0SaH++HlAlTCYvJHp3j1lUUUyLRDJ47RZt5Zc+9ojGhKmExGd1vW1QwgHDDGES8izinx7owiMWEq4TW6I0GEUraPGardxCRiXU7BBITshIa07dW71wJknvqFJj7iNg5sUYQSEzYSnjVNGz1dvFuJRI4Ba87Ae/+elF6ZB0PFCZ0JTQm3Xj5n7ukps1jdk6RTnBZJ7coTFv4SnhMwwmjoiomk3HbXuijGL7cM4+HPBOFEiJTbrBBwuuBPibGNHmEcmIXkzwTiRIi02AMcd5UpMScL4L3TmXWpVsEJholxL5pMF9UV6WUSASHes5g7xOUiTXMk2ciUkJk2lTNxJiHAJ878W4hl2V6S6OEx6QPRuR1yBOb4oCY6qwfBJqKYA/GpZm2qJS0TdsABMLU7m/vfAMjsJkM9g17gPuLeB2TJskUR6myBsk/8oDASi7G38jLOugcmXNfpdApRElb3oJnxUsar5bWrYwlzE+CRxwGydngasLJqgyTqN3jPIsRI++35Fu8dcgvzaxCNoXD1OrlOpcF0NNrckzaDn9ZiFSZO3qIk8/S/ZJiprFLGYyc5PJt3c7adi0H2aEkk7bPbfjKR5yReLwsS48eVDM9875d6V23jezLOMRWwsRcsohk0aLPsmM81Uxf2N9tFbq2PRqCqGJyoB5THinnX47wV5b6eUVyJK6YiX38W4W2bYg/5g8Gk9P0PTze95doc5drO318QG3uXtJnkjlfUs0UvJNcq3R0/zdVMjnZv7g43HnYOTy8IFpQ6rPsWa1qpuDzaL1uFlh0/qAxUee99NyDWiYjOB6/zDLOiueL6e2W9AyRWib72vedSj5YSvPGhKCkmsl3+Ftt9nfmiQlDSXXf5L34c8Kbrp0jprcoc+JKmXxtXo/VLc0b0+eVlV8kF+zUVDN5huMnNndKfY6Yflz5BeH6kkomw/M4eyvkAtUcMWkoFwFVMnkOfqUdcnlqnphQopDJW0zXYZ9eMPmikMlz7DvM86UFEyfqmOzxZwVbeugV+QWTLwqraXw6L7TJWzAFoowpO76aaC60yVswBaKKydPkaV3BTUgLJl8UMRmeaSJRMS2Y/FHEVPPcKiS8o2/B5IsaJu/yXz3xrNJsM13983vkLapgMrLeoy4Y5s0809XS61+R7xNXwGQY3oNeaYuUZpvpamk7fYO8TXomo90DfW5emPpKV8gbJWeyN/03GovbvFlmIlGiZjLs68A1sbCp8ZlncpWW0JWImWw9+CaTVuy7Lv2ZQqarm+301z387VIyGdlgKcncHOvP9DEtf00nX/+FYMN0TEb2mfn4S2d+mZaT6WT6K36TR8ZkZGt5zjNK14CHCmeT6cqppWR6ieLRWgImw87WnvkvgIQ8+zmTTFc3jlIyfTPtTDXDffNttlvIhd3xJD65nQjTm3+9gX2Ql4FSMvn6Vm47zCAy9fLXXwqdnuimtOlkevPvV/8BfZCXvRelZPq/UtthB5EJGIASmAmyeASQ6dWrv8r8KmcknnzJ9v/wmz0YE2b7DmEyCjlAfitCwly+IxBJpmGLN3C6+f37+GGedYGYrAZo9QhRBs0hpNHTnS5OmFro49YRI8fkUXLave3XsfPr76wdwFYPEi8dAUhm8P81iAlUcux3QsWLFFN/JI6UbebZcV3ZkmmJxIBJdB/E7DFdJfGUOEzqVrYbrsWFvZoYTiSYUJU4TJVjVUrm8YAJMgsxS0y4Shwm9ct5Qub0ZogJs18KYVK3OO7Lyu2gpY1mhmkPWYnHpOgtCM5osTrYIeR608ww7d0gK/GYdlUxZYYv6QFcvZ0Vpr3R3AMxk7qh3nDRVawxxOSZ8GuJy6TspSLfFgTH6pwmzoTeL4UxqXpFT3W4wwqO0sSZ9nBH4gKmdTXVZI2mQPNIb4NCZvpbtG8gny+JmBS9Pu5stEPxPeQzwERTSyFMal7GOP6GdJxpvYkyEdVSCJOSV16ZkZ5vmnomqloKYVLyouDq+A4rKOU0QSY6pRCmc/rOyfLeIYFSTpNjuqUYiQuZ6MvJW0xOnhHKaWJMlEphTFqTtp7Mpn+HJzPMRKoUykT8RkbGO7cv5Zu9CTHd0vVLIibayxmMl88657jSJ0+TYdpLkyqFM1E2e+YT6w5LwXI408pErSRgWiUsJ/Zdfj3ZZm8STORKAia6uQgz+ObZQXK1mWO6JVcSMVGNyj2zRN505JzUMylQEjJpJYrhXsZ/xjSe8EX1VDP9IPqMCiUxk1bFd8rwa8lNjr8q7/QxEY/EwUxaA9spw+uXhulx1oufQiY1ShAmbQ32klJgTO7oYZRWnrsY+XQxKVICMWn1J7yBhHUGemYl+FqgaWRS0i+BmZyBBFJBmYmwwcN4WtfxCkolkzIlKJO2/tGShzKtDdjjX/30nmHvNp4YkzolMJPTQ51JVpRpngUnW0PTy+uRB33qmBQqRWDStN0zM34fZSU+RkRy07ps29GklDGpVIrE5DR9paYZo/FzvtOsxn1St9fZtN1A3v/uxFbEdLudVpjIa+nsVp9M07IgT4v34370qRGjkMZz0ssVvlxDXgGfzxfkduXNHz/8yf4PtzdLKnMTY8mjyvpao1QsbohTLJYau5Ay+j9REhs/52wkx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7975" y="1447800"/>
            <a:ext cx="8607425" cy="4876800"/>
          </a:xfrm>
        </p:spPr>
        <p:txBody>
          <a:bodyPr>
            <a:noAutofit/>
          </a:bodyPr>
          <a:lstStyle/>
          <a:p>
            <a:pPr algn="l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Utilized Java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in conjunction with RestAssured to automate the user API's for the Pet Store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.</a:t>
            </a:r>
          </a:p>
          <a:p>
            <a:pPr algn="l"/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171450" indent="-171450" algn="l">
              <a:buFont typeface="Wingdings" pitchFamily="2" charset="2"/>
              <a:buChar char="v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Dependencies: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rest-assured 5.3.0</a:t>
            </a: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j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unit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 4.13.2</a:t>
            </a: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t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estng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 7.71</a:t>
            </a: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h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amcrest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 2.2</a:t>
            </a: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Extent report 5.0.9</a:t>
            </a:r>
          </a:p>
          <a:p>
            <a:pPr algn="l"/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171450" indent="-171450" algn="l">
              <a:buFont typeface="Wingdings" pitchFamily="2" charset="2"/>
              <a:buChar char="v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estng.xml: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o execute end to end test cases</a:t>
            </a:r>
          </a:p>
          <a:p>
            <a:pPr algn="l"/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171450" indent="-171450" algn="l">
              <a:buFont typeface="Wingdings" pitchFamily="2" charset="2"/>
              <a:buChar char="v"/>
            </a:pP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extentlisteners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: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Extent Report setup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is implemented in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ExtentManager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 and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ExtentListeners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 class.</a:t>
            </a:r>
          </a:p>
          <a:p>
            <a:pPr marL="742950" lvl="1" indent="-285750" algn="l">
              <a:buFont typeface="Wingdings" pitchFamily="2" charset="2"/>
              <a:buChar char="ü"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171450" indent="-171450" algn="l">
              <a:buFont typeface="Wingdings" pitchFamily="2" charset="2"/>
              <a:buChar char="v"/>
            </a:pP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jsontestdata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Json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 body data which is passed in POST call.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lvl="1" algn="l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</a:rPr>
              <a:t>	</a:t>
            </a:r>
          </a:p>
          <a:p>
            <a:pPr marL="742950" lvl="1" indent="-285750" algn="l">
              <a:buFont typeface="Wingdings" pitchFamily="2" charset="2"/>
              <a:buChar char="v"/>
            </a:pPr>
            <a:endParaRPr lang="en-US" sz="4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lvl="1" algn="l"/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08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115</TotalTime>
  <Words>168</Words>
  <Application>Microsoft Office PowerPoint</Application>
  <PresentationFormat>On-screen Show (4:3)</PresentationFormat>
  <Paragraphs>54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QA Aberdeen Case Assignment</vt:lpstr>
      <vt:lpstr>Manual Test Cases</vt:lpstr>
      <vt:lpstr>Automation Web Test Cases</vt:lpstr>
      <vt:lpstr>Automation API Test 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10</cp:revision>
  <dcterms:created xsi:type="dcterms:W3CDTF">2023-10-15T10:38:00Z</dcterms:created>
  <dcterms:modified xsi:type="dcterms:W3CDTF">2023-10-15T12:33:27Z</dcterms:modified>
</cp:coreProperties>
</file>