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5" d="100"/>
          <a:sy n="75" d="100"/>
        </p:scale>
        <p:origin x="288"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 Rajulapudi" userId="b998692835c04399" providerId="LiveId" clId="{4903A25B-5A19-4CD3-8A17-EE2E94303581}"/>
    <pc:docChg chg="undo custSel modSld">
      <pc:chgData name="Karthik Rajulapudi" userId="b998692835c04399" providerId="LiveId" clId="{4903A25B-5A19-4CD3-8A17-EE2E94303581}" dt="2024-03-02T03:14:04.032" v="13" actId="20577"/>
      <pc:docMkLst>
        <pc:docMk/>
      </pc:docMkLst>
      <pc:sldChg chg="modSp mod">
        <pc:chgData name="Karthik Rajulapudi" userId="b998692835c04399" providerId="LiveId" clId="{4903A25B-5A19-4CD3-8A17-EE2E94303581}" dt="2024-03-02T03:14:04.032" v="13" actId="20577"/>
        <pc:sldMkLst>
          <pc:docMk/>
          <pc:sldMk cId="392288603" sldId="256"/>
        </pc:sldMkLst>
        <pc:spChg chg="mod">
          <ac:chgData name="Karthik Rajulapudi" userId="b998692835c04399" providerId="LiveId" clId="{4903A25B-5A19-4CD3-8A17-EE2E94303581}" dt="2024-03-02T03:14:04.032" v="13" actId="20577"/>
          <ac:spMkLst>
            <pc:docMk/>
            <pc:sldMk cId="392288603" sldId="256"/>
            <ac:spMk id="3" creationId="{1518BEB7-7A8D-4710-ACD6-7771EE97CE8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0845E-D069-4021-9610-4FB4E667C0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270AB4-09BF-48FE-9A8E-C3590D5553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9F0B0D-A1EB-4FF9-ADA8-BE6C6840D8D1}"/>
              </a:ext>
            </a:extLst>
          </p:cNvPr>
          <p:cNvSpPr>
            <a:spLocks noGrp="1"/>
          </p:cNvSpPr>
          <p:nvPr>
            <p:ph type="dt" sz="half" idx="10"/>
          </p:nvPr>
        </p:nvSpPr>
        <p:spPr/>
        <p:txBody>
          <a:bodyPr/>
          <a:lstStyle/>
          <a:p>
            <a:fld id="{A7E7D083-1D27-4872-B859-7EFB89B389D7}" type="datetimeFigureOut">
              <a:rPr lang="en-IN" smtClean="0"/>
              <a:t>01-03-2024</a:t>
            </a:fld>
            <a:endParaRPr lang="en-IN"/>
          </a:p>
        </p:txBody>
      </p:sp>
      <p:sp>
        <p:nvSpPr>
          <p:cNvPr id="5" name="Footer Placeholder 4">
            <a:extLst>
              <a:ext uri="{FF2B5EF4-FFF2-40B4-BE49-F238E27FC236}">
                <a16:creationId xmlns:a16="http://schemas.microsoft.com/office/drawing/2014/main" id="{A7BEAF1D-9EB8-4BD6-8F71-BBF115A19C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D6BC74-2D8A-492F-8DEC-6724C1F57FE3}"/>
              </a:ext>
            </a:extLst>
          </p:cNvPr>
          <p:cNvSpPr>
            <a:spLocks noGrp="1"/>
          </p:cNvSpPr>
          <p:nvPr>
            <p:ph type="sldNum" sz="quarter" idx="12"/>
          </p:nvPr>
        </p:nvSpPr>
        <p:spPr/>
        <p:txBody>
          <a:bodyPr/>
          <a:lstStyle/>
          <a:p>
            <a:fld id="{9DD387BB-3A1E-4A84-A852-4C6102DE957E}" type="slidenum">
              <a:rPr lang="en-IN" smtClean="0"/>
              <a:t>‹#›</a:t>
            </a:fld>
            <a:endParaRPr lang="en-IN"/>
          </a:p>
        </p:txBody>
      </p:sp>
    </p:spTree>
    <p:extLst>
      <p:ext uri="{BB962C8B-B14F-4D97-AF65-F5344CB8AC3E}">
        <p14:creationId xmlns:p14="http://schemas.microsoft.com/office/powerpoint/2010/main" val="1315231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83DA-C2B5-4AFD-B0A0-6F7DAAFFEE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D9E860-9986-4989-9408-DD51E71170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395724-DE61-4BBB-B303-6B9A9E790B5D}"/>
              </a:ext>
            </a:extLst>
          </p:cNvPr>
          <p:cNvSpPr>
            <a:spLocks noGrp="1"/>
          </p:cNvSpPr>
          <p:nvPr>
            <p:ph type="dt" sz="half" idx="10"/>
          </p:nvPr>
        </p:nvSpPr>
        <p:spPr/>
        <p:txBody>
          <a:bodyPr/>
          <a:lstStyle/>
          <a:p>
            <a:fld id="{A7E7D083-1D27-4872-B859-7EFB89B389D7}" type="datetimeFigureOut">
              <a:rPr lang="en-IN" smtClean="0"/>
              <a:t>01-03-2024</a:t>
            </a:fld>
            <a:endParaRPr lang="en-IN"/>
          </a:p>
        </p:txBody>
      </p:sp>
      <p:sp>
        <p:nvSpPr>
          <p:cNvPr id="5" name="Footer Placeholder 4">
            <a:extLst>
              <a:ext uri="{FF2B5EF4-FFF2-40B4-BE49-F238E27FC236}">
                <a16:creationId xmlns:a16="http://schemas.microsoft.com/office/drawing/2014/main" id="{0874EBD1-6F4A-442A-B36B-908284F1DF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55BB8B-C26D-4EE7-A1DD-CEA9709ACD70}"/>
              </a:ext>
            </a:extLst>
          </p:cNvPr>
          <p:cNvSpPr>
            <a:spLocks noGrp="1"/>
          </p:cNvSpPr>
          <p:nvPr>
            <p:ph type="sldNum" sz="quarter" idx="12"/>
          </p:nvPr>
        </p:nvSpPr>
        <p:spPr/>
        <p:txBody>
          <a:bodyPr/>
          <a:lstStyle/>
          <a:p>
            <a:fld id="{9DD387BB-3A1E-4A84-A852-4C6102DE957E}" type="slidenum">
              <a:rPr lang="en-IN" smtClean="0"/>
              <a:t>‹#›</a:t>
            </a:fld>
            <a:endParaRPr lang="en-IN"/>
          </a:p>
        </p:txBody>
      </p:sp>
    </p:spTree>
    <p:extLst>
      <p:ext uri="{BB962C8B-B14F-4D97-AF65-F5344CB8AC3E}">
        <p14:creationId xmlns:p14="http://schemas.microsoft.com/office/powerpoint/2010/main" val="2373355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0127EA-7953-4288-A3D1-BDB7CCD722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2319AC-2956-418F-AA8D-66E84AEF1E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ECF00B-329B-4D18-9542-3D7CDA52EF93}"/>
              </a:ext>
            </a:extLst>
          </p:cNvPr>
          <p:cNvSpPr>
            <a:spLocks noGrp="1"/>
          </p:cNvSpPr>
          <p:nvPr>
            <p:ph type="dt" sz="half" idx="10"/>
          </p:nvPr>
        </p:nvSpPr>
        <p:spPr/>
        <p:txBody>
          <a:bodyPr/>
          <a:lstStyle/>
          <a:p>
            <a:fld id="{A7E7D083-1D27-4872-B859-7EFB89B389D7}" type="datetimeFigureOut">
              <a:rPr lang="en-IN" smtClean="0"/>
              <a:t>01-03-2024</a:t>
            </a:fld>
            <a:endParaRPr lang="en-IN"/>
          </a:p>
        </p:txBody>
      </p:sp>
      <p:sp>
        <p:nvSpPr>
          <p:cNvPr id="5" name="Footer Placeholder 4">
            <a:extLst>
              <a:ext uri="{FF2B5EF4-FFF2-40B4-BE49-F238E27FC236}">
                <a16:creationId xmlns:a16="http://schemas.microsoft.com/office/drawing/2014/main" id="{C0DECA69-38C6-4C0D-BBA7-64564D1B6D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0165F8-9E72-4480-95C6-E73787F6E6E9}"/>
              </a:ext>
            </a:extLst>
          </p:cNvPr>
          <p:cNvSpPr>
            <a:spLocks noGrp="1"/>
          </p:cNvSpPr>
          <p:nvPr>
            <p:ph type="sldNum" sz="quarter" idx="12"/>
          </p:nvPr>
        </p:nvSpPr>
        <p:spPr/>
        <p:txBody>
          <a:bodyPr/>
          <a:lstStyle/>
          <a:p>
            <a:fld id="{9DD387BB-3A1E-4A84-A852-4C6102DE957E}" type="slidenum">
              <a:rPr lang="en-IN" smtClean="0"/>
              <a:t>‹#›</a:t>
            </a:fld>
            <a:endParaRPr lang="en-IN"/>
          </a:p>
        </p:txBody>
      </p:sp>
    </p:spTree>
    <p:extLst>
      <p:ext uri="{BB962C8B-B14F-4D97-AF65-F5344CB8AC3E}">
        <p14:creationId xmlns:p14="http://schemas.microsoft.com/office/powerpoint/2010/main" val="66259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1188-73CA-42D3-9B83-263F1A062E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98DDBB-6A7E-48D9-B056-991CA918A2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E6233B-5494-46D8-AE87-6F5633BBEB8C}"/>
              </a:ext>
            </a:extLst>
          </p:cNvPr>
          <p:cNvSpPr>
            <a:spLocks noGrp="1"/>
          </p:cNvSpPr>
          <p:nvPr>
            <p:ph type="dt" sz="half" idx="10"/>
          </p:nvPr>
        </p:nvSpPr>
        <p:spPr/>
        <p:txBody>
          <a:bodyPr/>
          <a:lstStyle/>
          <a:p>
            <a:fld id="{A7E7D083-1D27-4872-B859-7EFB89B389D7}" type="datetimeFigureOut">
              <a:rPr lang="en-IN" smtClean="0"/>
              <a:t>01-03-2024</a:t>
            </a:fld>
            <a:endParaRPr lang="en-IN"/>
          </a:p>
        </p:txBody>
      </p:sp>
      <p:sp>
        <p:nvSpPr>
          <p:cNvPr id="5" name="Footer Placeholder 4">
            <a:extLst>
              <a:ext uri="{FF2B5EF4-FFF2-40B4-BE49-F238E27FC236}">
                <a16:creationId xmlns:a16="http://schemas.microsoft.com/office/drawing/2014/main" id="{960DE275-B015-4D55-BA5E-EC92827941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7BB075-D2CF-4CBC-B80B-DA80F9C048F7}"/>
              </a:ext>
            </a:extLst>
          </p:cNvPr>
          <p:cNvSpPr>
            <a:spLocks noGrp="1"/>
          </p:cNvSpPr>
          <p:nvPr>
            <p:ph type="sldNum" sz="quarter" idx="12"/>
          </p:nvPr>
        </p:nvSpPr>
        <p:spPr/>
        <p:txBody>
          <a:bodyPr/>
          <a:lstStyle/>
          <a:p>
            <a:fld id="{9DD387BB-3A1E-4A84-A852-4C6102DE957E}" type="slidenum">
              <a:rPr lang="en-IN" smtClean="0"/>
              <a:t>‹#›</a:t>
            </a:fld>
            <a:endParaRPr lang="en-IN"/>
          </a:p>
        </p:txBody>
      </p:sp>
    </p:spTree>
    <p:extLst>
      <p:ext uri="{BB962C8B-B14F-4D97-AF65-F5344CB8AC3E}">
        <p14:creationId xmlns:p14="http://schemas.microsoft.com/office/powerpoint/2010/main" val="2068976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DCE3-6282-480D-80F9-B0CB36682F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A1060A-C7B1-45B6-8771-8C8A53EF3A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475003-D008-44BB-9F40-3AB3D29FF436}"/>
              </a:ext>
            </a:extLst>
          </p:cNvPr>
          <p:cNvSpPr>
            <a:spLocks noGrp="1"/>
          </p:cNvSpPr>
          <p:nvPr>
            <p:ph type="dt" sz="half" idx="10"/>
          </p:nvPr>
        </p:nvSpPr>
        <p:spPr/>
        <p:txBody>
          <a:bodyPr/>
          <a:lstStyle/>
          <a:p>
            <a:fld id="{A7E7D083-1D27-4872-B859-7EFB89B389D7}" type="datetimeFigureOut">
              <a:rPr lang="en-IN" smtClean="0"/>
              <a:t>01-03-2024</a:t>
            </a:fld>
            <a:endParaRPr lang="en-IN"/>
          </a:p>
        </p:txBody>
      </p:sp>
      <p:sp>
        <p:nvSpPr>
          <p:cNvPr id="5" name="Footer Placeholder 4">
            <a:extLst>
              <a:ext uri="{FF2B5EF4-FFF2-40B4-BE49-F238E27FC236}">
                <a16:creationId xmlns:a16="http://schemas.microsoft.com/office/drawing/2014/main" id="{00C0C293-9E1A-4B18-B10E-C8CA0470BB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4A2A4A-C413-42DD-B387-97963AF874C5}"/>
              </a:ext>
            </a:extLst>
          </p:cNvPr>
          <p:cNvSpPr>
            <a:spLocks noGrp="1"/>
          </p:cNvSpPr>
          <p:nvPr>
            <p:ph type="sldNum" sz="quarter" idx="12"/>
          </p:nvPr>
        </p:nvSpPr>
        <p:spPr/>
        <p:txBody>
          <a:bodyPr/>
          <a:lstStyle/>
          <a:p>
            <a:fld id="{9DD387BB-3A1E-4A84-A852-4C6102DE957E}" type="slidenum">
              <a:rPr lang="en-IN" smtClean="0"/>
              <a:t>‹#›</a:t>
            </a:fld>
            <a:endParaRPr lang="en-IN"/>
          </a:p>
        </p:txBody>
      </p:sp>
    </p:spTree>
    <p:extLst>
      <p:ext uri="{BB962C8B-B14F-4D97-AF65-F5344CB8AC3E}">
        <p14:creationId xmlns:p14="http://schemas.microsoft.com/office/powerpoint/2010/main" val="755996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06424-140B-48E6-B0CD-DEEF844B81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73CCD2-6CF3-4CFF-AD9B-820124AA03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E4C416-B581-4B34-A177-56FB167E6B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6463D6-574A-4A43-8326-048D9623160C}"/>
              </a:ext>
            </a:extLst>
          </p:cNvPr>
          <p:cNvSpPr>
            <a:spLocks noGrp="1"/>
          </p:cNvSpPr>
          <p:nvPr>
            <p:ph type="dt" sz="half" idx="10"/>
          </p:nvPr>
        </p:nvSpPr>
        <p:spPr/>
        <p:txBody>
          <a:bodyPr/>
          <a:lstStyle/>
          <a:p>
            <a:fld id="{A7E7D083-1D27-4872-B859-7EFB89B389D7}" type="datetimeFigureOut">
              <a:rPr lang="en-IN" smtClean="0"/>
              <a:t>01-03-2024</a:t>
            </a:fld>
            <a:endParaRPr lang="en-IN"/>
          </a:p>
        </p:txBody>
      </p:sp>
      <p:sp>
        <p:nvSpPr>
          <p:cNvPr id="6" name="Footer Placeholder 5">
            <a:extLst>
              <a:ext uri="{FF2B5EF4-FFF2-40B4-BE49-F238E27FC236}">
                <a16:creationId xmlns:a16="http://schemas.microsoft.com/office/drawing/2014/main" id="{B8478CDB-CDBA-4AEC-9E65-2BBE62B65B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6C09D6-5276-4FF2-BF6F-D07687BD8FBD}"/>
              </a:ext>
            </a:extLst>
          </p:cNvPr>
          <p:cNvSpPr>
            <a:spLocks noGrp="1"/>
          </p:cNvSpPr>
          <p:nvPr>
            <p:ph type="sldNum" sz="quarter" idx="12"/>
          </p:nvPr>
        </p:nvSpPr>
        <p:spPr/>
        <p:txBody>
          <a:bodyPr/>
          <a:lstStyle/>
          <a:p>
            <a:fld id="{9DD387BB-3A1E-4A84-A852-4C6102DE957E}" type="slidenum">
              <a:rPr lang="en-IN" smtClean="0"/>
              <a:t>‹#›</a:t>
            </a:fld>
            <a:endParaRPr lang="en-IN"/>
          </a:p>
        </p:txBody>
      </p:sp>
    </p:spTree>
    <p:extLst>
      <p:ext uri="{BB962C8B-B14F-4D97-AF65-F5344CB8AC3E}">
        <p14:creationId xmlns:p14="http://schemas.microsoft.com/office/powerpoint/2010/main" val="584031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0C52-6549-45FB-9222-24BA2F2B8E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D60C85-2D49-4D6E-AD8A-1350714C30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16F884-45C2-4F53-BB60-E1BA10D626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A16314-2A85-46FF-940F-806F63D89D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B3F22E-87BE-4869-84AA-FCED938882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5F732B-9AAF-4A31-8B93-6732B31FB350}"/>
              </a:ext>
            </a:extLst>
          </p:cNvPr>
          <p:cNvSpPr>
            <a:spLocks noGrp="1"/>
          </p:cNvSpPr>
          <p:nvPr>
            <p:ph type="dt" sz="half" idx="10"/>
          </p:nvPr>
        </p:nvSpPr>
        <p:spPr/>
        <p:txBody>
          <a:bodyPr/>
          <a:lstStyle/>
          <a:p>
            <a:fld id="{A7E7D083-1D27-4872-B859-7EFB89B389D7}" type="datetimeFigureOut">
              <a:rPr lang="en-IN" smtClean="0"/>
              <a:t>01-03-2024</a:t>
            </a:fld>
            <a:endParaRPr lang="en-IN"/>
          </a:p>
        </p:txBody>
      </p:sp>
      <p:sp>
        <p:nvSpPr>
          <p:cNvPr id="8" name="Footer Placeholder 7">
            <a:extLst>
              <a:ext uri="{FF2B5EF4-FFF2-40B4-BE49-F238E27FC236}">
                <a16:creationId xmlns:a16="http://schemas.microsoft.com/office/drawing/2014/main" id="{F383CCB6-2DB2-4907-B79B-7EED0B5D7F2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70B369-B2B1-4D39-9918-AFC3717743A2}"/>
              </a:ext>
            </a:extLst>
          </p:cNvPr>
          <p:cNvSpPr>
            <a:spLocks noGrp="1"/>
          </p:cNvSpPr>
          <p:nvPr>
            <p:ph type="sldNum" sz="quarter" idx="12"/>
          </p:nvPr>
        </p:nvSpPr>
        <p:spPr/>
        <p:txBody>
          <a:bodyPr/>
          <a:lstStyle/>
          <a:p>
            <a:fld id="{9DD387BB-3A1E-4A84-A852-4C6102DE957E}" type="slidenum">
              <a:rPr lang="en-IN" smtClean="0"/>
              <a:t>‹#›</a:t>
            </a:fld>
            <a:endParaRPr lang="en-IN"/>
          </a:p>
        </p:txBody>
      </p:sp>
    </p:spTree>
    <p:extLst>
      <p:ext uri="{BB962C8B-B14F-4D97-AF65-F5344CB8AC3E}">
        <p14:creationId xmlns:p14="http://schemas.microsoft.com/office/powerpoint/2010/main" val="3658545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B2604-1C50-4658-BF4C-F8F542B592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379354-2B18-46A5-9D4B-853BACE21DCE}"/>
              </a:ext>
            </a:extLst>
          </p:cNvPr>
          <p:cNvSpPr>
            <a:spLocks noGrp="1"/>
          </p:cNvSpPr>
          <p:nvPr>
            <p:ph type="dt" sz="half" idx="10"/>
          </p:nvPr>
        </p:nvSpPr>
        <p:spPr/>
        <p:txBody>
          <a:bodyPr/>
          <a:lstStyle/>
          <a:p>
            <a:fld id="{A7E7D083-1D27-4872-B859-7EFB89B389D7}" type="datetimeFigureOut">
              <a:rPr lang="en-IN" smtClean="0"/>
              <a:t>01-03-2024</a:t>
            </a:fld>
            <a:endParaRPr lang="en-IN"/>
          </a:p>
        </p:txBody>
      </p:sp>
      <p:sp>
        <p:nvSpPr>
          <p:cNvPr id="4" name="Footer Placeholder 3">
            <a:extLst>
              <a:ext uri="{FF2B5EF4-FFF2-40B4-BE49-F238E27FC236}">
                <a16:creationId xmlns:a16="http://schemas.microsoft.com/office/drawing/2014/main" id="{5B511255-5E16-4348-854F-2ABAB4CFB0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535596-C5E6-4719-B0DF-8FEA13BD39E3}"/>
              </a:ext>
            </a:extLst>
          </p:cNvPr>
          <p:cNvSpPr>
            <a:spLocks noGrp="1"/>
          </p:cNvSpPr>
          <p:nvPr>
            <p:ph type="sldNum" sz="quarter" idx="12"/>
          </p:nvPr>
        </p:nvSpPr>
        <p:spPr/>
        <p:txBody>
          <a:bodyPr/>
          <a:lstStyle/>
          <a:p>
            <a:fld id="{9DD387BB-3A1E-4A84-A852-4C6102DE957E}" type="slidenum">
              <a:rPr lang="en-IN" smtClean="0"/>
              <a:t>‹#›</a:t>
            </a:fld>
            <a:endParaRPr lang="en-IN"/>
          </a:p>
        </p:txBody>
      </p:sp>
    </p:spTree>
    <p:extLst>
      <p:ext uri="{BB962C8B-B14F-4D97-AF65-F5344CB8AC3E}">
        <p14:creationId xmlns:p14="http://schemas.microsoft.com/office/powerpoint/2010/main" val="4228079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091EBD-A94F-4C76-8446-2C47B2BFB344}"/>
              </a:ext>
            </a:extLst>
          </p:cNvPr>
          <p:cNvSpPr>
            <a:spLocks noGrp="1"/>
          </p:cNvSpPr>
          <p:nvPr>
            <p:ph type="dt" sz="half" idx="10"/>
          </p:nvPr>
        </p:nvSpPr>
        <p:spPr/>
        <p:txBody>
          <a:bodyPr/>
          <a:lstStyle/>
          <a:p>
            <a:fld id="{A7E7D083-1D27-4872-B859-7EFB89B389D7}" type="datetimeFigureOut">
              <a:rPr lang="en-IN" smtClean="0"/>
              <a:t>01-03-2024</a:t>
            </a:fld>
            <a:endParaRPr lang="en-IN"/>
          </a:p>
        </p:txBody>
      </p:sp>
      <p:sp>
        <p:nvSpPr>
          <p:cNvPr id="3" name="Footer Placeholder 2">
            <a:extLst>
              <a:ext uri="{FF2B5EF4-FFF2-40B4-BE49-F238E27FC236}">
                <a16:creationId xmlns:a16="http://schemas.microsoft.com/office/drawing/2014/main" id="{79FB9FA9-4ED0-4E08-A74A-B15403355A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0DF1D4-071B-4195-8982-C36CA69D2E64}"/>
              </a:ext>
            </a:extLst>
          </p:cNvPr>
          <p:cNvSpPr>
            <a:spLocks noGrp="1"/>
          </p:cNvSpPr>
          <p:nvPr>
            <p:ph type="sldNum" sz="quarter" idx="12"/>
          </p:nvPr>
        </p:nvSpPr>
        <p:spPr/>
        <p:txBody>
          <a:bodyPr/>
          <a:lstStyle/>
          <a:p>
            <a:fld id="{9DD387BB-3A1E-4A84-A852-4C6102DE957E}" type="slidenum">
              <a:rPr lang="en-IN" smtClean="0"/>
              <a:t>‹#›</a:t>
            </a:fld>
            <a:endParaRPr lang="en-IN"/>
          </a:p>
        </p:txBody>
      </p:sp>
    </p:spTree>
    <p:extLst>
      <p:ext uri="{BB962C8B-B14F-4D97-AF65-F5344CB8AC3E}">
        <p14:creationId xmlns:p14="http://schemas.microsoft.com/office/powerpoint/2010/main" val="603287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5C1A-9157-452D-A537-56860B7F12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6B95FD-3A71-4319-8CE8-A4807CC5E1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77778F-32FC-471F-959C-AD4FB41252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9BF2C4-EA53-46FD-A882-2B8F4F7A362B}"/>
              </a:ext>
            </a:extLst>
          </p:cNvPr>
          <p:cNvSpPr>
            <a:spLocks noGrp="1"/>
          </p:cNvSpPr>
          <p:nvPr>
            <p:ph type="dt" sz="half" idx="10"/>
          </p:nvPr>
        </p:nvSpPr>
        <p:spPr/>
        <p:txBody>
          <a:bodyPr/>
          <a:lstStyle/>
          <a:p>
            <a:fld id="{A7E7D083-1D27-4872-B859-7EFB89B389D7}" type="datetimeFigureOut">
              <a:rPr lang="en-IN" smtClean="0"/>
              <a:t>01-03-2024</a:t>
            </a:fld>
            <a:endParaRPr lang="en-IN"/>
          </a:p>
        </p:txBody>
      </p:sp>
      <p:sp>
        <p:nvSpPr>
          <p:cNvPr id="6" name="Footer Placeholder 5">
            <a:extLst>
              <a:ext uri="{FF2B5EF4-FFF2-40B4-BE49-F238E27FC236}">
                <a16:creationId xmlns:a16="http://schemas.microsoft.com/office/drawing/2014/main" id="{1A70A1B2-46CB-49A0-AB7D-8DB8533860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ADC66C-05ED-45EE-8179-29888FDC1451}"/>
              </a:ext>
            </a:extLst>
          </p:cNvPr>
          <p:cNvSpPr>
            <a:spLocks noGrp="1"/>
          </p:cNvSpPr>
          <p:nvPr>
            <p:ph type="sldNum" sz="quarter" idx="12"/>
          </p:nvPr>
        </p:nvSpPr>
        <p:spPr/>
        <p:txBody>
          <a:bodyPr/>
          <a:lstStyle/>
          <a:p>
            <a:fld id="{9DD387BB-3A1E-4A84-A852-4C6102DE957E}" type="slidenum">
              <a:rPr lang="en-IN" smtClean="0"/>
              <a:t>‹#›</a:t>
            </a:fld>
            <a:endParaRPr lang="en-IN"/>
          </a:p>
        </p:txBody>
      </p:sp>
    </p:spTree>
    <p:extLst>
      <p:ext uri="{BB962C8B-B14F-4D97-AF65-F5344CB8AC3E}">
        <p14:creationId xmlns:p14="http://schemas.microsoft.com/office/powerpoint/2010/main" val="4187092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81AE8-1334-44CC-B77E-60EC413386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F8F6C5-87B9-4A05-9DB5-FA71A1F994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2E402B-8362-4776-A53C-57C2A7279D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BF7CC6-C16C-46AD-A538-52F6A0981C6D}"/>
              </a:ext>
            </a:extLst>
          </p:cNvPr>
          <p:cNvSpPr>
            <a:spLocks noGrp="1"/>
          </p:cNvSpPr>
          <p:nvPr>
            <p:ph type="dt" sz="half" idx="10"/>
          </p:nvPr>
        </p:nvSpPr>
        <p:spPr/>
        <p:txBody>
          <a:bodyPr/>
          <a:lstStyle/>
          <a:p>
            <a:fld id="{A7E7D083-1D27-4872-B859-7EFB89B389D7}" type="datetimeFigureOut">
              <a:rPr lang="en-IN" smtClean="0"/>
              <a:t>01-03-2024</a:t>
            </a:fld>
            <a:endParaRPr lang="en-IN"/>
          </a:p>
        </p:txBody>
      </p:sp>
      <p:sp>
        <p:nvSpPr>
          <p:cNvPr id="6" name="Footer Placeholder 5">
            <a:extLst>
              <a:ext uri="{FF2B5EF4-FFF2-40B4-BE49-F238E27FC236}">
                <a16:creationId xmlns:a16="http://schemas.microsoft.com/office/drawing/2014/main" id="{8044BF81-7719-4BA7-A256-A4F65CB557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1058A0-0A9B-4BB3-8FC1-86BD5ECD6692}"/>
              </a:ext>
            </a:extLst>
          </p:cNvPr>
          <p:cNvSpPr>
            <a:spLocks noGrp="1"/>
          </p:cNvSpPr>
          <p:nvPr>
            <p:ph type="sldNum" sz="quarter" idx="12"/>
          </p:nvPr>
        </p:nvSpPr>
        <p:spPr/>
        <p:txBody>
          <a:bodyPr/>
          <a:lstStyle/>
          <a:p>
            <a:fld id="{9DD387BB-3A1E-4A84-A852-4C6102DE957E}" type="slidenum">
              <a:rPr lang="en-IN" smtClean="0"/>
              <a:t>‹#›</a:t>
            </a:fld>
            <a:endParaRPr lang="en-IN"/>
          </a:p>
        </p:txBody>
      </p:sp>
    </p:spTree>
    <p:extLst>
      <p:ext uri="{BB962C8B-B14F-4D97-AF65-F5344CB8AC3E}">
        <p14:creationId xmlns:p14="http://schemas.microsoft.com/office/powerpoint/2010/main" val="3329951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E2A870-E756-46FA-8CF9-B61705DB93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5378A6-8630-4A4F-8492-43BD3FFD9F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08D2D0-2C15-45A3-A82C-71F53FB1C5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7D083-1D27-4872-B859-7EFB89B389D7}" type="datetimeFigureOut">
              <a:rPr lang="en-IN" smtClean="0"/>
              <a:t>01-03-2024</a:t>
            </a:fld>
            <a:endParaRPr lang="en-IN"/>
          </a:p>
        </p:txBody>
      </p:sp>
      <p:sp>
        <p:nvSpPr>
          <p:cNvPr id="5" name="Footer Placeholder 4">
            <a:extLst>
              <a:ext uri="{FF2B5EF4-FFF2-40B4-BE49-F238E27FC236}">
                <a16:creationId xmlns:a16="http://schemas.microsoft.com/office/drawing/2014/main" id="{3D8697CB-59A6-4ADB-8828-AE62F7442C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5A63F5-48F7-44B7-87DF-6FFD0EEA27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D387BB-3A1E-4A84-A852-4C6102DE957E}" type="slidenum">
              <a:rPr lang="en-IN" smtClean="0"/>
              <a:t>‹#›</a:t>
            </a:fld>
            <a:endParaRPr lang="en-IN"/>
          </a:p>
        </p:txBody>
      </p:sp>
    </p:spTree>
    <p:extLst>
      <p:ext uri="{BB962C8B-B14F-4D97-AF65-F5344CB8AC3E}">
        <p14:creationId xmlns:p14="http://schemas.microsoft.com/office/powerpoint/2010/main" val="361212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1F63E-2DFE-4FC3-AE42-EEF9960210B3}"/>
              </a:ext>
            </a:extLst>
          </p:cNvPr>
          <p:cNvSpPr>
            <a:spLocks noGrp="1"/>
          </p:cNvSpPr>
          <p:nvPr>
            <p:ph type="ctrTitle"/>
          </p:nvPr>
        </p:nvSpPr>
        <p:spPr>
          <a:xfrm>
            <a:off x="1524000" y="803581"/>
            <a:ext cx="9144000" cy="2387600"/>
          </a:xfrm>
        </p:spPr>
        <p:txBody>
          <a:bodyPr>
            <a:normAutofit/>
          </a:bodyPr>
          <a:lstStyle/>
          <a:p>
            <a:r>
              <a:rPr lang="en-IN" sz="4400" dirty="0">
                <a:latin typeface="Times New Roman" panose="02020603050405020304" pitchFamily="18" charset="0"/>
                <a:cs typeface="Times New Roman" panose="02020603050405020304" pitchFamily="18" charset="0"/>
              </a:rPr>
              <a:t>TOUCH DIMMER SWITCH</a:t>
            </a:r>
            <a:br>
              <a:rPr lang="en-IN" sz="4400"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CIRCUIT</a:t>
            </a:r>
          </a:p>
        </p:txBody>
      </p:sp>
      <p:sp>
        <p:nvSpPr>
          <p:cNvPr id="3" name="Subtitle 2">
            <a:extLst>
              <a:ext uri="{FF2B5EF4-FFF2-40B4-BE49-F238E27FC236}">
                <a16:creationId xmlns:a16="http://schemas.microsoft.com/office/drawing/2014/main" id="{1518BEB7-7A8D-4710-ACD6-7771EE97CE86}"/>
              </a:ext>
            </a:extLst>
          </p:cNvPr>
          <p:cNvSpPr>
            <a:spLocks noGrp="1"/>
          </p:cNvSpPr>
          <p:nvPr>
            <p:ph type="subTitle" idx="1"/>
          </p:nvPr>
        </p:nvSpPr>
        <p:spPr>
          <a:xfrm>
            <a:off x="1582723" y="4032906"/>
            <a:ext cx="9144000" cy="1655762"/>
          </a:xfrm>
        </p:spPr>
        <p:txBody>
          <a:bodyPr>
            <a:normAutofit lnSpcReduction="10000"/>
          </a:bodyPr>
          <a:lstStyle/>
          <a:p>
            <a:pPr algn="r"/>
            <a:endParaRPr lang="en-IN" dirty="0">
              <a:latin typeface="Times New Roman" panose="02020603050405020304" pitchFamily="18" charset="0"/>
              <a:cs typeface="Times New Roman" panose="02020603050405020304" pitchFamily="18" charset="0"/>
            </a:endParaRPr>
          </a:p>
          <a:p>
            <a:pPr algn="r"/>
            <a:r>
              <a:rPr lang="en-IN" dirty="0">
                <a:latin typeface="Times New Roman" panose="02020603050405020304" pitchFamily="18" charset="0"/>
                <a:cs typeface="Times New Roman" panose="02020603050405020304" pitchFamily="18" charset="0"/>
              </a:rPr>
              <a:t>Md. Aftab (171FA05037) </a:t>
            </a:r>
          </a:p>
          <a:p>
            <a:pPr algn="r"/>
            <a:r>
              <a:rPr lang="en-IN" dirty="0">
                <a:latin typeface="Times New Roman" panose="02020603050405020304" pitchFamily="18" charset="0"/>
                <a:cs typeface="Times New Roman" panose="02020603050405020304" pitchFamily="18" charset="0"/>
              </a:rPr>
              <a:t>R.V.L Karthik (171FA05329)</a:t>
            </a:r>
          </a:p>
          <a:p>
            <a:pPr algn="r"/>
            <a:r>
              <a:rPr lang="en-IN" dirty="0">
                <a:latin typeface="Times New Roman" panose="02020603050405020304" pitchFamily="18" charset="0"/>
                <a:cs typeface="Times New Roman" panose="02020603050405020304" pitchFamily="18" charset="0"/>
              </a:rPr>
              <a:t>M.V. Narasimha Rao (171FA05179)</a:t>
            </a:r>
          </a:p>
        </p:txBody>
      </p:sp>
    </p:spTree>
    <p:extLst>
      <p:ext uri="{BB962C8B-B14F-4D97-AF65-F5344CB8AC3E}">
        <p14:creationId xmlns:p14="http://schemas.microsoft.com/office/powerpoint/2010/main" val="392288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D8455-7687-4D4B-942F-869DA00DF00A}"/>
              </a:ext>
            </a:extLst>
          </p:cNvPr>
          <p:cNvSpPr>
            <a:spLocks noGrp="1"/>
          </p:cNvSpPr>
          <p:nvPr>
            <p:ph type="title"/>
          </p:nvPr>
        </p:nvSpPr>
        <p:spPr>
          <a:xfrm>
            <a:off x="864066" y="335561"/>
            <a:ext cx="10489734" cy="1355128"/>
          </a:xfrm>
        </p:spPr>
        <p:txBody>
          <a:bodyPr/>
          <a:lstStyle/>
          <a:p>
            <a:r>
              <a:rPr lang="en-IN"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51DCD3F8-3592-43C5-95E5-A985D9795CD8}"/>
              </a:ext>
            </a:extLst>
          </p:cNvPr>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In this project we are controlling the intensity of light by using a touch sensor which is responsible for dimmer action. So we can control the light brightness easily with respect to surrounding ambiance.  </a:t>
            </a:r>
          </a:p>
        </p:txBody>
      </p:sp>
    </p:spTree>
    <p:extLst>
      <p:ext uri="{BB962C8B-B14F-4D97-AF65-F5344CB8AC3E}">
        <p14:creationId xmlns:p14="http://schemas.microsoft.com/office/powerpoint/2010/main" val="1547946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B7833-4159-4331-9E9D-E2BC120F44E6}"/>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DDDCFC0-ED55-4294-82E4-A1D73678E7D2}"/>
              </a:ext>
            </a:extLst>
          </p:cNvPr>
          <p:cNvSpPr>
            <a:spLocks noGrp="1"/>
          </p:cNvSpPr>
          <p:nvPr>
            <p:ph idx="1"/>
          </p:nvPr>
        </p:nvSpPr>
        <p:spPr/>
        <p:txBody>
          <a:bodyPr>
            <a:normAutofit/>
          </a:bodyPr>
          <a:lstStyle/>
          <a:p>
            <a:pPr algn="just">
              <a:lnSpc>
                <a:spcPct val="110000"/>
              </a:lnSpc>
            </a:pPr>
            <a:r>
              <a:rPr lang="en-US" dirty="0">
                <a:latin typeface="Times New Roman" panose="02020603050405020304" pitchFamily="18" charset="0"/>
                <a:cs typeface="Times New Roman" panose="02020603050405020304" pitchFamily="18" charset="0"/>
              </a:rPr>
              <a:t>A Dimmer Switch will allow us to control the brightness of the light.</a:t>
            </a:r>
          </a:p>
          <a:p>
            <a:pPr algn="just">
              <a:lnSpc>
                <a:spcPct val="110000"/>
              </a:lnSpc>
            </a:pPr>
            <a:r>
              <a:rPr lang="en-US" dirty="0">
                <a:latin typeface="Times New Roman" panose="02020603050405020304" pitchFamily="18" charset="0"/>
                <a:cs typeface="Times New Roman" panose="02020603050405020304" pitchFamily="18" charset="0"/>
              </a:rPr>
              <a:t>Without a Dimmer Switch, the light bulbs tend to glow at full brightness consuming maximum power.</a:t>
            </a:r>
          </a:p>
          <a:p>
            <a:pPr algn="just">
              <a:lnSpc>
                <a:spcPct val="110000"/>
              </a:lnSpc>
            </a:pPr>
            <a:r>
              <a:rPr lang="en-US" dirty="0">
                <a:latin typeface="Times New Roman" panose="02020603050405020304" pitchFamily="18" charset="0"/>
                <a:cs typeface="Times New Roman" panose="02020603050405020304" pitchFamily="18" charset="0"/>
              </a:rPr>
              <a:t>If full brightness is not required, then Dimmer Switches can be used and save some energy.</a:t>
            </a:r>
          </a:p>
          <a:p>
            <a:pPr algn="just">
              <a:lnSpc>
                <a:spcPct val="110000"/>
              </a:lnSpc>
            </a:pPr>
            <a:r>
              <a:rPr lang="en-US" dirty="0">
                <a:latin typeface="Times New Roman" panose="02020603050405020304" pitchFamily="18" charset="0"/>
                <a:cs typeface="Times New Roman" panose="02020603050405020304" pitchFamily="18" charset="0"/>
              </a:rPr>
              <a:t>With the help of a Dimmer Switch, we can vary the brightness from fully off to fully 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9612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2F3B5-6283-40DB-8464-B9BD51461ABC}"/>
              </a:ext>
            </a:extLst>
          </p:cNvPr>
          <p:cNvSpPr>
            <a:spLocks noGrp="1"/>
          </p:cNvSpPr>
          <p:nvPr>
            <p:ph type="title"/>
          </p:nvPr>
        </p:nvSpPr>
        <p:spPr>
          <a:xfrm>
            <a:off x="838200" y="365125"/>
            <a:ext cx="10515600" cy="1178449"/>
          </a:xfrm>
        </p:spPr>
        <p:txBody>
          <a:bodyPr>
            <a:normAutofit fontScale="90000"/>
          </a:bodyPr>
          <a:lstStyle/>
          <a:p>
            <a:pPr rtl="0">
              <a:spcBef>
                <a:spcPts val="0"/>
              </a:spcBef>
              <a:spcAft>
                <a:spcPts val="0"/>
              </a:spcAft>
            </a:pPr>
            <a:br>
              <a:rPr lang="en-IN" sz="1800" b="0" i="0" u="sng" strike="noStrike" dirty="0">
                <a:solidFill>
                  <a:srgbClr val="000000"/>
                </a:solidFill>
                <a:effectLst/>
                <a:latin typeface="Calibri" panose="020F0502020204030204" pitchFamily="34" charset="0"/>
              </a:rPr>
            </a:br>
            <a:br>
              <a:rPr lang="en-IN" sz="1800" b="0" i="0" u="sng" strike="noStrike" dirty="0">
                <a:solidFill>
                  <a:srgbClr val="000000"/>
                </a:solidFill>
                <a:effectLst/>
                <a:latin typeface="Calibri" panose="020F0502020204030204" pitchFamily="34" charset="0"/>
              </a:rPr>
            </a:br>
            <a:br>
              <a:rPr lang="en-IN" sz="1800" b="0" i="0" u="sng" strike="noStrike" dirty="0">
                <a:solidFill>
                  <a:srgbClr val="000000"/>
                </a:solidFill>
                <a:effectLst/>
                <a:latin typeface="Calibri" panose="020F0502020204030204" pitchFamily="34" charset="0"/>
              </a:rPr>
            </a:br>
            <a:r>
              <a:rPr lang="en-IN" sz="4900" b="0" i="0" u="sng" strike="noStrike" dirty="0">
                <a:solidFill>
                  <a:srgbClr val="000000"/>
                </a:solidFill>
                <a:effectLst/>
                <a:latin typeface="Times New Roman" panose="02020603050405020304" pitchFamily="18" charset="0"/>
                <a:cs typeface="Times New Roman" panose="02020603050405020304" pitchFamily="18" charset="0"/>
              </a:rPr>
              <a:t>COMPONENTS REQUIRED:</a:t>
            </a:r>
            <a:br>
              <a:rPr lang="en-IN" u="sng" dirty="0"/>
            </a:br>
            <a:endParaRPr lang="en-IN" u="sng" dirty="0"/>
          </a:p>
        </p:txBody>
      </p:sp>
      <p:sp>
        <p:nvSpPr>
          <p:cNvPr id="3" name="Content Placeholder 2">
            <a:extLst>
              <a:ext uri="{FF2B5EF4-FFF2-40B4-BE49-F238E27FC236}">
                <a16:creationId xmlns:a16="http://schemas.microsoft.com/office/drawing/2014/main" id="{047E52CE-9DEA-4379-970C-9760D2708A62}"/>
              </a:ext>
            </a:extLst>
          </p:cNvPr>
          <p:cNvSpPr>
            <a:spLocks noGrp="1"/>
          </p:cNvSpPr>
          <p:nvPr>
            <p:ph idx="1"/>
          </p:nvPr>
        </p:nvSpPr>
        <p:spPr/>
        <p:txBody>
          <a:bodyPr>
            <a:normAutofit/>
          </a:bodyPr>
          <a:lstStyle/>
          <a:p>
            <a:pPr rtl="0" fontAlgn="base">
              <a:spcBef>
                <a:spcPts val="0"/>
              </a:spcBef>
              <a:spcAft>
                <a:spcPts val="0"/>
              </a:spcAft>
              <a:buFont typeface="Arial" panose="020B0604020202020204" pitchFamily="34" charset="0"/>
              <a:buChar char="•"/>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Arduino UNO </a:t>
            </a:r>
          </a:p>
          <a:p>
            <a:pPr rtl="0" fontAlgn="base">
              <a:spcBef>
                <a:spcPts val="617"/>
              </a:spcBef>
              <a:spcAft>
                <a:spcPts val="0"/>
              </a:spcAft>
              <a:buFont typeface="Arial" panose="020B0604020202020204" pitchFamily="34" charset="0"/>
              <a:buChar char="•"/>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Touch Sensor(TTP223)</a:t>
            </a:r>
          </a:p>
          <a:p>
            <a:pPr rtl="0" fontAlgn="base">
              <a:spcBef>
                <a:spcPts val="617"/>
              </a:spcBef>
              <a:spcAft>
                <a:spcPts val="0"/>
              </a:spcAft>
              <a:buFont typeface="Arial" panose="020B0604020202020204" pitchFamily="34" charset="0"/>
              <a:buChar char="•"/>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2N2222 NPN Transistor </a:t>
            </a:r>
          </a:p>
          <a:p>
            <a:pPr rtl="0" fontAlgn="base">
              <a:spcBef>
                <a:spcPts val="617"/>
              </a:spcBef>
              <a:spcAft>
                <a:spcPts val="0"/>
              </a:spcAft>
              <a:buFont typeface="Arial" panose="020B0604020202020204" pitchFamily="34" charset="0"/>
              <a:buChar char="•"/>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Small Bulb</a:t>
            </a:r>
          </a:p>
          <a:p>
            <a:pPr rtl="0" fontAlgn="base">
              <a:spcBef>
                <a:spcPts val="617"/>
              </a:spcBef>
              <a:spcAft>
                <a:spcPts val="0"/>
              </a:spcAft>
              <a:buFont typeface="Arial" panose="020B0604020202020204" pitchFamily="34" charset="0"/>
              <a:buChar char="•"/>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1 K</a:t>
            </a:r>
            <a:r>
              <a:rPr lang="el-GR" sz="2400" b="0" i="0" u="none" strike="noStrike" dirty="0">
                <a:solidFill>
                  <a:srgbClr val="000000"/>
                </a:solidFill>
                <a:effectLst/>
                <a:latin typeface="Times New Roman" panose="02020603050405020304" pitchFamily="18" charset="0"/>
                <a:cs typeface="Times New Roman" panose="02020603050405020304" pitchFamily="18" charset="0"/>
              </a:rPr>
              <a:t>Ω </a:t>
            </a:r>
            <a:r>
              <a:rPr lang="en-IN" sz="2400" b="0" i="0" u="none" strike="noStrike" dirty="0">
                <a:solidFill>
                  <a:srgbClr val="000000"/>
                </a:solidFill>
                <a:effectLst/>
                <a:latin typeface="Times New Roman" panose="02020603050405020304" pitchFamily="18" charset="0"/>
                <a:cs typeface="Times New Roman" panose="02020603050405020304" pitchFamily="18" charset="0"/>
              </a:rPr>
              <a:t>Resistor </a:t>
            </a:r>
          </a:p>
          <a:p>
            <a:pPr rtl="0" fontAlgn="base">
              <a:spcBef>
                <a:spcPts val="617"/>
              </a:spcBef>
              <a:spcAft>
                <a:spcPts val="0"/>
              </a:spcAft>
              <a:buFont typeface="Arial" panose="020B0604020202020204" pitchFamily="34" charset="0"/>
              <a:buChar char="•"/>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Power supply </a:t>
            </a:r>
          </a:p>
          <a:p>
            <a:pPr rtl="0" fontAlgn="base">
              <a:spcBef>
                <a:spcPts val="617"/>
              </a:spcBef>
              <a:spcAft>
                <a:spcPts val="0"/>
              </a:spcAft>
              <a:buFont typeface="Arial" panose="020B0604020202020204" pitchFamily="34" charset="0"/>
              <a:buChar char="•"/>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Breadboard </a:t>
            </a:r>
          </a:p>
          <a:p>
            <a:pPr rtl="0" fontAlgn="base">
              <a:spcBef>
                <a:spcPts val="617"/>
              </a:spcBef>
              <a:spcAft>
                <a:spcPts val="0"/>
              </a:spcAft>
              <a:buFont typeface="Arial" panose="020B0604020202020204" pitchFamily="34" charset="0"/>
              <a:buChar char="•"/>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Jumper Wires</a:t>
            </a:r>
          </a:p>
        </p:txBody>
      </p:sp>
    </p:spTree>
    <p:extLst>
      <p:ext uri="{BB962C8B-B14F-4D97-AF65-F5344CB8AC3E}">
        <p14:creationId xmlns:p14="http://schemas.microsoft.com/office/powerpoint/2010/main" val="1220354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06B82-1455-41E2-9C14-6E1DEC82CC1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CIRCUIT DIAGRAM:</a:t>
            </a:r>
          </a:p>
        </p:txBody>
      </p:sp>
      <p:sp>
        <p:nvSpPr>
          <p:cNvPr id="3" name="Content Placeholder 2">
            <a:extLst>
              <a:ext uri="{FF2B5EF4-FFF2-40B4-BE49-F238E27FC236}">
                <a16:creationId xmlns:a16="http://schemas.microsoft.com/office/drawing/2014/main" id="{77994325-41CC-46BF-8F1B-4CA1BA4474AE}"/>
              </a:ext>
            </a:extLst>
          </p:cNvPr>
          <p:cNvSpPr>
            <a:spLocks noGrp="1"/>
          </p:cNvSpPr>
          <p:nvPr>
            <p:ph idx="1"/>
          </p:nvPr>
        </p:nvSpPr>
        <p:spPr/>
        <p:txBody>
          <a:bodyPr/>
          <a:lstStyle/>
          <a:p>
            <a:pPr marL="0" indent="0">
              <a:buNone/>
            </a:pPr>
            <a:r>
              <a:rPr lang="en-IN" b="0" dirty="0">
                <a:effectLst/>
              </a:rPr>
              <a:t>   </a:t>
            </a:r>
            <a:endParaRPr lang="en-IN" dirty="0"/>
          </a:p>
        </p:txBody>
      </p:sp>
      <p:pic>
        <p:nvPicPr>
          <p:cNvPr id="5" name="Picture 4">
            <a:extLst>
              <a:ext uri="{FF2B5EF4-FFF2-40B4-BE49-F238E27FC236}">
                <a16:creationId xmlns:a16="http://schemas.microsoft.com/office/drawing/2014/main" id="{39A5CA1B-D60E-4B18-9D66-A9304078C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629" y="1825624"/>
            <a:ext cx="8439325" cy="4351338"/>
          </a:xfrm>
          <a:prstGeom prst="rect">
            <a:avLst/>
          </a:prstGeom>
        </p:spPr>
      </p:pic>
    </p:spTree>
    <p:extLst>
      <p:ext uri="{BB962C8B-B14F-4D97-AF65-F5344CB8AC3E}">
        <p14:creationId xmlns:p14="http://schemas.microsoft.com/office/powerpoint/2010/main" val="3161183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EA5EA-D2E3-400B-8A39-A715D450F77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WORKINNG:</a:t>
            </a:r>
          </a:p>
        </p:txBody>
      </p:sp>
      <p:sp>
        <p:nvSpPr>
          <p:cNvPr id="3" name="Content Placeholder 2">
            <a:extLst>
              <a:ext uri="{FF2B5EF4-FFF2-40B4-BE49-F238E27FC236}">
                <a16:creationId xmlns:a16="http://schemas.microsoft.com/office/drawing/2014/main" id="{06EA3A64-268E-4BCE-ADBE-1B87139BC431}"/>
              </a:ext>
            </a:extLst>
          </p:cNvPr>
          <p:cNvSpPr>
            <a:spLocks noGrp="1"/>
          </p:cNvSpPr>
          <p:nvPr>
            <p:ph idx="1"/>
          </p:nvPr>
        </p:nvSpPr>
        <p:spPr/>
        <p:txBody>
          <a:bodyPr>
            <a:noAutofit/>
          </a:bodyPr>
          <a:lstStyle/>
          <a:p>
            <a:pPr rtl="0" fontAlgn="base">
              <a:spcBef>
                <a:spcPts val="44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When the finger is placed on the touch sensor, Arduino UNO detects the change in the logic state of the sensor’s output and drive the bulb using Pulse Width Modulation (PWM). Hence, the bulb is connected to a PWM pin of the Arduino UNO.</a:t>
            </a:r>
          </a:p>
          <a:p>
            <a:pPr rtl="0" fontAlgn="base">
              <a:spcBef>
                <a:spcPts val="44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As we continue to place the finger on the touch sensor, Arduino UNO slowly increases the intensity of the bulb with the help of PWM</a:t>
            </a: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This process continues until the finger is lifted or maximum brightness is reached i.e. the bulb is fully ON. In order to decrease the brightness of the bulb, double tap and on the double tap, continue to place the finger on the touch sensor.</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0687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F856F3-6538-4E2E-A1A4-7DC042268F3F}"/>
              </a:ext>
            </a:extLst>
          </p:cNvPr>
          <p:cNvSpPr>
            <a:spLocks noGrp="1"/>
          </p:cNvSpPr>
          <p:nvPr>
            <p:ph idx="1"/>
          </p:nvPr>
        </p:nvSpPr>
        <p:spPr/>
        <p:txBody>
          <a:bodyPr>
            <a:normAutofit/>
          </a:bodyPr>
          <a:lstStyle/>
          <a:p>
            <a:pPr rtl="0" fontAlgn="base">
              <a:spcBef>
                <a:spcPts val="44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Arduino UNO is programmed such that, if a double tap is detected (two touches with a very view raw small delay) it has to reduce the brightness of the bulb and thus acting as a dimmer switch.</a:t>
            </a:r>
          </a:p>
          <a:p>
            <a:pPr rtl="0" fontAlgn="base">
              <a:spcBef>
                <a:spcPts val="44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Similar logic of PWM is used for reducing the brightness of the bulb where, when continued to place the finger on the double tap (tap once and tap and hold the finger on second tap), the intensity of the bulb gradually decreases until the finger is lifted or the bulb reaches minimum brightness i.e. it is completely OFF. This is how a Touch Dimmer Switch circuit using Arduino</a:t>
            </a:r>
          </a:p>
          <a:p>
            <a:endParaRPr lang="en-IN" sz="2400" dirty="0"/>
          </a:p>
        </p:txBody>
      </p:sp>
    </p:spTree>
    <p:extLst>
      <p:ext uri="{BB962C8B-B14F-4D97-AF65-F5344CB8AC3E}">
        <p14:creationId xmlns:p14="http://schemas.microsoft.com/office/powerpoint/2010/main" val="2082673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AC292-5945-4881-B2CE-9C7DCC1E433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F9788418-780E-493B-928B-F969AF0DF8B4}"/>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The Touch Dimmer Switch can be used to control the brightness of a bulb by simply touching the sensor.</a:t>
            </a:r>
          </a:p>
          <a:p>
            <a:pPr rtl="0" fontAlgn="base">
              <a:spcBef>
                <a:spcPts val="62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Can replace traditional Dimmer Switches like slide switch or rotary type switch for bulbs.</a:t>
            </a:r>
          </a:p>
          <a:p>
            <a:pPr marL="0" indent="0" rtl="0" fontAlgn="base">
              <a:spcBef>
                <a:spcPts val="620"/>
              </a:spcBef>
              <a:spcAft>
                <a:spcPts val="0"/>
              </a:spcAft>
              <a:buNone/>
            </a:pP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30379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452</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TOUCH DIMMER SWITCH CIRCUIT</vt:lpstr>
      <vt:lpstr>ABSTRACT:</vt:lpstr>
      <vt:lpstr>INTRODUCTION:</vt:lpstr>
      <vt:lpstr>   COMPONENTS REQUIRED: </vt:lpstr>
      <vt:lpstr>CIRCUIT DIAGRAM:</vt:lpstr>
      <vt:lpstr>WORKINNG:</vt:lpstr>
      <vt:lpstr>PowerPoint Presentation</vt:lpstr>
      <vt:lpstr>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TOUCH DIMMER SWITCH CIRCUIT</dc:title>
  <dc:creator>Karthik Rajulapudi</dc:creator>
  <cp:lastModifiedBy>Karthik Rajulapudi</cp:lastModifiedBy>
  <cp:revision>3</cp:revision>
  <dcterms:created xsi:type="dcterms:W3CDTF">2021-01-04T16:15:14Z</dcterms:created>
  <dcterms:modified xsi:type="dcterms:W3CDTF">2024-03-02T03:14:04Z</dcterms:modified>
</cp:coreProperties>
</file>