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-2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753B-6189-4B6B-A92A-1E0913054E8A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66E-8954-4372-9BE2-FDC8255D2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753B-6189-4B6B-A92A-1E0913054E8A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66E-8954-4372-9BE2-FDC8255D2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753B-6189-4B6B-A92A-1E0913054E8A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66E-8954-4372-9BE2-FDC8255D2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753B-6189-4B6B-A92A-1E0913054E8A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66E-8954-4372-9BE2-FDC8255D2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753B-6189-4B6B-A92A-1E0913054E8A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66E-8954-4372-9BE2-FDC8255D2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753B-6189-4B6B-A92A-1E0913054E8A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66E-8954-4372-9BE2-FDC8255D2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753B-6189-4B6B-A92A-1E0913054E8A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66E-8954-4372-9BE2-FDC8255D2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753B-6189-4B6B-A92A-1E0913054E8A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66E-8954-4372-9BE2-FDC8255D2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753B-6189-4B6B-A92A-1E0913054E8A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66E-8954-4372-9BE2-FDC8255D2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753B-6189-4B6B-A92A-1E0913054E8A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66E-8954-4372-9BE2-FDC8255D2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753B-6189-4B6B-A92A-1E0913054E8A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66E-8954-4372-9BE2-FDC8255D2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D753B-6189-4B6B-A92A-1E0913054E8A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8A66E-8954-4372-9BE2-FDC8255D2C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 PARAMETERS OF BAND PASS FILTER USING ADS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Batch – 02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171FA05305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171FA05329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171FA05362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720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OBJECTIVE: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design and  find the scattering parameters of the BAND PASS FILTER using ADVANCED DESIGN SYSTEM(ADS) SOFTWARE in the frequency range of  2.4Ghz  to 2.6Ghz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 TO ADS SOFTWARE:</a:t>
            </a: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Advanced Design System (ADS) is an electronic design automation software system produced by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Keysight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EEsof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EDA,a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division of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Keysight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Technologies.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It provides an integrated design environment to designers of RF electronic products such as mobile phones, pagers, wireless networks, satellite communications, radar systems, and high-speed data links.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334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   </a:t>
            </a:r>
            <a:r>
              <a:rPr lang="en-US" b="1" dirty="0"/>
              <a:t>BANDPASS FILTER: </a:t>
            </a:r>
            <a:r>
              <a:rPr lang="en-US" dirty="0"/>
              <a:t>It</a:t>
            </a:r>
            <a:r>
              <a:rPr lang="en-US" b="1" dirty="0"/>
              <a:t> </a:t>
            </a:r>
            <a:r>
              <a:rPr lang="en-US" dirty="0"/>
              <a:t>is an electronic device or circuit that allows signals between two specific frequencies to pass, but that discriminates against signals at other frequencies.</a:t>
            </a:r>
          </a:p>
          <a:p>
            <a:pPr algn="just">
              <a:buNone/>
            </a:pPr>
            <a:r>
              <a:rPr lang="en-US" dirty="0"/>
              <a:t>  </a:t>
            </a:r>
            <a:r>
              <a:rPr lang="en-US" b="1" dirty="0"/>
              <a:t>SCATTERING PARAMETERS: </a:t>
            </a:r>
            <a:r>
              <a:rPr lang="en-US" dirty="0"/>
              <a:t>For a two-port device there are four S parameters S11, S21, S12, and S22. S11 and S22 are simply the forward and reverse reflection coefficients, with the opposite port terminated in Z0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Circuit diagram:</a:t>
            </a:r>
          </a:p>
        </p:txBody>
      </p:sp>
      <p:pic>
        <p:nvPicPr>
          <p:cNvPr id="4" name="Content Placeholder 3" descr="hffhf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981200"/>
            <a:ext cx="6096000" cy="419099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95A8-8882-4AB3-B798-CE0DDB2D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diagram: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36BA56-3543-4A4B-91C8-5992A6816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63" y="1524000"/>
            <a:ext cx="7335274" cy="4648200"/>
          </a:xfrm>
        </p:spPr>
      </p:pic>
    </p:spTree>
    <p:extLst>
      <p:ext uri="{BB962C8B-B14F-4D97-AF65-F5344CB8AC3E}">
        <p14:creationId xmlns:p14="http://schemas.microsoft.com/office/powerpoint/2010/main" val="394942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CD77-2FB0-4CD9-86D7-B9A6A861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Plotted cell: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0E97B6-6E26-4854-B035-1961C59E1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7162799" cy="4708525"/>
          </a:xfrm>
        </p:spPr>
      </p:pic>
    </p:spTree>
    <p:extLst>
      <p:ext uri="{BB962C8B-B14F-4D97-AF65-F5344CB8AC3E}">
        <p14:creationId xmlns:p14="http://schemas.microsoft.com/office/powerpoint/2010/main" val="242531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961E7-261C-418A-9161-A66D1CBFC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95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in size and excellent electrical performance.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insertion loss and VSWR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Narrow bandwidth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gain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power handling capacity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802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4A5B-51A7-442C-82EF-1EE61105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65393-E8D3-48FC-8537-1D0D0B5E6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transmitters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recievers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used in optics such as lasers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systems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signal processing</a:t>
            </a:r>
          </a:p>
        </p:txBody>
      </p:sp>
    </p:spTree>
    <p:extLst>
      <p:ext uri="{BB962C8B-B14F-4D97-AF65-F5344CB8AC3E}">
        <p14:creationId xmlns:p14="http://schemas.microsoft.com/office/powerpoint/2010/main" val="190654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236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S PARAMETERS OF BAND PASS FILTER USING ADS</vt:lpstr>
      <vt:lpstr>OBJECTIVE:</vt:lpstr>
      <vt:lpstr>PowerPoint Presentation</vt:lpstr>
      <vt:lpstr>PowerPoint Presentation</vt:lpstr>
      <vt:lpstr>Circuit diagram:</vt:lpstr>
      <vt:lpstr>Schematic diagram:</vt:lpstr>
      <vt:lpstr>Plotted cell:</vt:lpstr>
      <vt:lpstr>PowerPoint Presentation</vt:lpstr>
      <vt:lpstr>APPLICATIONS: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 PARAMETERS OF BAND PASS FILTER USING ADS</dc:title>
  <dc:creator>USER</dc:creator>
  <cp:lastModifiedBy>Karthik Rajulapudi</cp:lastModifiedBy>
  <cp:revision>8</cp:revision>
  <dcterms:created xsi:type="dcterms:W3CDTF">2020-12-16T09:02:42Z</dcterms:created>
  <dcterms:modified xsi:type="dcterms:W3CDTF">2021-01-05T14:15:16Z</dcterms:modified>
</cp:coreProperties>
</file>