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295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MINOR PROJECT</a:t>
            </a:r>
            <a:br>
              <a:rPr lang="en-US" dirty="0"/>
            </a:b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law modulator using </a:t>
            </a:r>
            <a:r>
              <a:rPr lang="en-US" sz="5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6331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                                       Batch:02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M. Sai Kishore (171FA05305)           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R. V. L. Karthik (171FA05305) 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S. Tushar (171FA05362)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square law modulator using matlab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square law modulator 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Aim/ Objective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23E53-6798-4A5A-80B6-1DE1C687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SQUARE LAW MODULATOR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717F3C-2E56-42D3-B247-60F356317496}"/>
              </a:ext>
            </a:extLst>
          </p:cNvPr>
          <p:cNvCxnSpPr/>
          <p:nvPr/>
        </p:nvCxnSpPr>
        <p:spPr>
          <a:xfrm>
            <a:off x="914400" y="36576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7FD473-D2C2-468B-A918-C9D3D973270C}"/>
              </a:ext>
            </a:extLst>
          </p:cNvPr>
          <p:cNvSpPr/>
          <p:nvPr/>
        </p:nvSpPr>
        <p:spPr>
          <a:xfrm>
            <a:off x="2086896" y="3390899"/>
            <a:ext cx="673507" cy="495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3D8654-4E50-4D9A-B953-B4DAFC03636E}"/>
              </a:ext>
            </a:extLst>
          </p:cNvPr>
          <p:cNvCxnSpPr/>
          <p:nvPr/>
        </p:nvCxnSpPr>
        <p:spPr>
          <a:xfrm>
            <a:off x="2514600" y="3657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B8ED235-0F11-4DF4-892B-4D5B924C9C3C}"/>
              </a:ext>
            </a:extLst>
          </p:cNvPr>
          <p:cNvSpPr/>
          <p:nvPr/>
        </p:nvSpPr>
        <p:spPr>
          <a:xfrm>
            <a:off x="3399503" y="31623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Non linear 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14D9F-CB4A-49C3-A058-428420570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42503" y="3657600"/>
            <a:ext cx="79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A22E9-7774-4E17-AA09-38AACF25FF09}"/>
              </a:ext>
            </a:extLst>
          </p:cNvPr>
          <p:cNvSpPr/>
          <p:nvPr/>
        </p:nvSpPr>
        <p:spPr>
          <a:xfrm>
            <a:off x="5336458" y="3162300"/>
            <a:ext cx="111350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Band pass 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8B715-295B-4AC4-AC29-5C1890188B23}"/>
              </a:ext>
            </a:extLst>
          </p:cNvPr>
          <p:cNvCxnSpPr/>
          <p:nvPr/>
        </p:nvCxnSpPr>
        <p:spPr>
          <a:xfrm>
            <a:off x="6324600" y="3657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19288-C6CB-429D-AE52-3418EF5E470B}"/>
              </a:ext>
            </a:extLst>
          </p:cNvPr>
          <p:cNvCxnSpPr/>
          <p:nvPr/>
        </p:nvCxnSpPr>
        <p:spPr>
          <a:xfrm flipV="1">
            <a:off x="2286000" y="38862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E02767-730A-49C5-BED4-9ABEB854A2C3}"/>
              </a:ext>
            </a:extLst>
          </p:cNvPr>
          <p:cNvSpPr txBox="1"/>
          <p:nvPr/>
        </p:nvSpPr>
        <p:spPr>
          <a:xfrm>
            <a:off x="678426" y="3288268"/>
            <a:ext cx="154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m(t)         +    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508D9-B61C-40E4-BF34-2FB2FF75FEB6}"/>
              </a:ext>
            </a:extLst>
          </p:cNvPr>
          <p:cNvSpPr txBox="1"/>
          <p:nvPr/>
        </p:nvSpPr>
        <p:spPr>
          <a:xfrm>
            <a:off x="1295402" y="4038600"/>
            <a:ext cx="2285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       +</a:t>
            </a:r>
          </a:p>
          <a:p>
            <a:endParaRPr lang="en-IN" sz="1600" dirty="0"/>
          </a:p>
          <a:p>
            <a:r>
              <a:rPr lang="en-IN" sz="1600" dirty="0"/>
              <a:t>Ac*cos(2*pi*fc*t)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DD501-ABD9-424E-AE4C-D90AD9145CC4}"/>
              </a:ext>
            </a:extLst>
          </p:cNvPr>
          <p:cNvSpPr txBox="1"/>
          <p:nvPr/>
        </p:nvSpPr>
        <p:spPr>
          <a:xfrm>
            <a:off x="2101647" y="3448060"/>
            <a:ext cx="67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79AD7-4F69-4045-8B90-D8989F89DCBF}"/>
              </a:ext>
            </a:extLst>
          </p:cNvPr>
          <p:cNvSpPr txBox="1"/>
          <p:nvPr/>
        </p:nvSpPr>
        <p:spPr>
          <a:xfrm>
            <a:off x="2696497" y="3288268"/>
            <a:ext cx="76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V1(t)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7667D-0E78-4BBE-BBB2-B13899A42FF4}"/>
              </a:ext>
            </a:extLst>
          </p:cNvPr>
          <p:cNvSpPr txBox="1"/>
          <p:nvPr/>
        </p:nvSpPr>
        <p:spPr>
          <a:xfrm>
            <a:off x="4572000" y="32882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V2(t)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AFBCD-8FD4-4DB2-AAB0-788A410598DF}"/>
              </a:ext>
            </a:extLst>
          </p:cNvPr>
          <p:cNvSpPr txBox="1"/>
          <p:nvPr/>
        </p:nvSpPr>
        <p:spPr>
          <a:xfrm>
            <a:off x="7162800" y="344806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S(t)</a:t>
            </a:r>
          </a:p>
        </p:txBody>
      </p:sp>
    </p:spTree>
    <p:extLst>
      <p:ext uri="{BB962C8B-B14F-4D97-AF65-F5344CB8AC3E}">
        <p14:creationId xmlns:p14="http://schemas.microsoft.com/office/powerpoint/2010/main" val="8460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law modulator, is one of the methods to generate AM (Amplitude Modulated) signals.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amplitude modulation the amplitude of the carrier wave is varied in proportion to that of message signal.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law modulator consists of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Linear Source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band pass filter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carrier signal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carrier and message signal are connected in series with each other .</a:t>
            </a:r>
          </a:p>
          <a:p>
            <a:r>
              <a:rPr lang="en-US" dirty="0"/>
              <a:t>They are connected in series such that their sum is given as input to non-linear device.</a:t>
            </a:r>
          </a:p>
          <a:p>
            <a:r>
              <a:rPr lang="en-US" dirty="0"/>
              <a:t>       v1(t)=m(t)+Ac*cos(2*pi*fc*t)</a:t>
            </a:r>
          </a:p>
          <a:p>
            <a:r>
              <a:rPr lang="en-US" dirty="0"/>
              <a:t>The non-linear device used here, can be a diode or transistor.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/>
              <a:t>The input output relation of Non-linear device is </a:t>
            </a:r>
          </a:p>
          <a:p>
            <a:r>
              <a:rPr lang="en-US" dirty="0"/>
              <a:t>    v2(t)=a*v1(t)+b*v2(t)</a:t>
            </a:r>
          </a:p>
          <a:p>
            <a:pPr lvl="1"/>
            <a:r>
              <a:rPr lang="en-US" dirty="0"/>
              <a:t>Here, a and b are constants.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When, the output of Non-linear device is passed through the bandpass filter, we get our desired output, i.e., Amplitude Modulated signal.</a:t>
            </a:r>
          </a:p>
          <a:p>
            <a:pPr lvl="1">
              <a:buNone/>
            </a:pPr>
            <a:r>
              <a:rPr lang="en-US" dirty="0"/>
              <a:t>S(t)=Ac[1+ka*m(t)]cos(2*pi*fc*t)</a:t>
            </a:r>
          </a:p>
          <a:p>
            <a:pPr lvl="1">
              <a:buNone/>
            </a:pPr>
            <a:r>
              <a:rPr lang="en-US" dirty="0"/>
              <a:t>Here ka is amplitude sensitivity.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3FB1AE-6474-4625-BD02-6BE80604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2"/>
            <a:ext cx="8229600" cy="53214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clc;</a:t>
            </a:r>
            <a:endParaRPr lang="en-IN" dirty="0"/>
          </a:p>
          <a:p>
            <a:r>
              <a:rPr lang="en-US" dirty="0"/>
              <a:t>clear all;</a:t>
            </a:r>
            <a:endParaRPr lang="en-IN" dirty="0"/>
          </a:p>
          <a:p>
            <a:r>
              <a:rPr lang="en-US" dirty="0"/>
              <a:t>close all;</a:t>
            </a:r>
            <a:endParaRPr lang="en-IN" dirty="0"/>
          </a:p>
          <a:p>
            <a:r>
              <a:rPr lang="en-US" dirty="0"/>
              <a:t>t = 0:0.0001:2;</a:t>
            </a:r>
            <a:endParaRPr lang="en-IN" dirty="0"/>
          </a:p>
          <a:p>
            <a:r>
              <a:rPr lang="en-US" dirty="0"/>
              <a:t>fs = 10000;</a:t>
            </a:r>
            <a:endParaRPr lang="en-IN" dirty="0"/>
          </a:p>
          <a:p>
            <a:r>
              <a:rPr lang="en-US" dirty="0"/>
              <a:t>Am = 0.25;</a:t>
            </a:r>
            <a:endParaRPr lang="en-IN" dirty="0"/>
          </a:p>
          <a:p>
            <a:r>
              <a:rPr lang="en-US" dirty="0"/>
              <a:t>fm = 10;</a:t>
            </a:r>
            <a:endParaRPr lang="en-IN" dirty="0"/>
          </a:p>
          <a:p>
            <a:r>
              <a:rPr lang="en-US" dirty="0"/>
              <a:t>Ac = 1;</a:t>
            </a:r>
            <a:endParaRPr lang="en-IN" dirty="0"/>
          </a:p>
          <a:p>
            <a:r>
              <a:rPr lang="en-US" dirty="0"/>
              <a:t>fc = 100;</a:t>
            </a:r>
            <a:endParaRPr lang="en-IN" dirty="0"/>
          </a:p>
          <a:p>
            <a:r>
              <a:rPr lang="en-US" dirty="0"/>
              <a:t>mt = Am.*cos(2*pi*fm*t);</a:t>
            </a:r>
            <a:endParaRPr lang="en-IN" dirty="0"/>
          </a:p>
          <a:p>
            <a:r>
              <a:rPr lang="en-US" dirty="0"/>
              <a:t>ct = Ac.*sin(2*pi*fc*t);</a:t>
            </a:r>
            <a:endParaRPr lang="en-IN" dirty="0"/>
          </a:p>
          <a:p>
            <a:r>
              <a:rPr lang="en-US" dirty="0"/>
              <a:t>v1t = mt + ct;</a:t>
            </a:r>
            <a:endParaRPr lang="en-IN" dirty="0"/>
          </a:p>
          <a:p>
            <a:r>
              <a:rPr lang="en-US" dirty="0"/>
              <a:t>v2t = v1t + v1t.*v1t;</a:t>
            </a:r>
            <a:endParaRPr lang="en-IN" dirty="0"/>
          </a:p>
          <a:p>
            <a:r>
              <a:rPr lang="en-US" dirty="0"/>
              <a:t>order    = 3;</a:t>
            </a:r>
            <a:endParaRPr lang="en-IN" dirty="0"/>
          </a:p>
          <a:p>
            <a:r>
              <a:rPr lang="en-US" dirty="0"/>
              <a:t>fcutlow  = fc-fm;</a:t>
            </a:r>
            <a:endParaRPr lang="en-IN" dirty="0"/>
          </a:p>
          <a:p>
            <a:r>
              <a:rPr lang="en-US" dirty="0"/>
              <a:t>fcuthigh = fc+fm;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11B43-3279-43C6-BA65-968AF6B4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609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302923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F4637-214D-41EC-B6B8-3BD5B5D3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[b,a]    = butter(order,[fcutlow,fcuthigh]/(fs/2), 'bandpass');</a:t>
            </a:r>
            <a:endParaRPr lang="en-IN" dirty="0"/>
          </a:p>
          <a:p>
            <a:r>
              <a:rPr lang="en-US" dirty="0"/>
              <a:t>st       = filter(b,a,v2t);</a:t>
            </a:r>
          </a:p>
          <a:p>
            <a:r>
              <a:rPr lang="en-US" dirty="0"/>
              <a:t>figure;</a:t>
            </a:r>
            <a:endParaRPr lang="en-IN" dirty="0"/>
          </a:p>
          <a:p>
            <a:r>
              <a:rPr lang="en-US" dirty="0"/>
              <a:t>subplot(3,1,1);</a:t>
            </a:r>
            <a:endParaRPr lang="en-IN" dirty="0"/>
          </a:p>
          <a:p>
            <a:r>
              <a:rPr lang="en-US" dirty="0"/>
              <a:t>plot(t,mt);</a:t>
            </a:r>
            <a:endParaRPr lang="en-IN" dirty="0"/>
          </a:p>
          <a:p>
            <a:r>
              <a:rPr lang="en-US" dirty="0"/>
              <a:t>title('Message Signal');</a:t>
            </a:r>
            <a:endParaRPr lang="en-IN" dirty="0"/>
          </a:p>
          <a:p>
            <a:r>
              <a:rPr lang="en-US" dirty="0"/>
              <a:t>xlabel('Time');</a:t>
            </a:r>
            <a:endParaRPr lang="en-IN" dirty="0"/>
          </a:p>
          <a:p>
            <a:r>
              <a:rPr lang="en-US" dirty="0"/>
              <a:t>ylabel('Amplitude');</a:t>
            </a:r>
            <a:endParaRPr lang="en-IN" dirty="0"/>
          </a:p>
          <a:p>
            <a:r>
              <a:rPr lang="en-US" dirty="0"/>
              <a:t>subplot(3,1,2);</a:t>
            </a:r>
            <a:endParaRPr lang="en-IN" dirty="0"/>
          </a:p>
          <a:p>
            <a:r>
              <a:rPr lang="en-US" dirty="0"/>
              <a:t>plot(t,ct);</a:t>
            </a:r>
            <a:endParaRPr lang="en-IN" dirty="0"/>
          </a:p>
          <a:p>
            <a:r>
              <a:rPr lang="en-US" dirty="0"/>
              <a:t>title('Carrier Signal');</a:t>
            </a:r>
            <a:endParaRPr lang="en-IN" dirty="0"/>
          </a:p>
          <a:p>
            <a:r>
              <a:rPr lang="en-US" dirty="0"/>
              <a:t>xlabel('Time');</a:t>
            </a:r>
            <a:endParaRPr lang="en-IN" dirty="0"/>
          </a:p>
          <a:p>
            <a:r>
              <a:rPr lang="en-US" dirty="0"/>
              <a:t>ylabel('Amplitude');</a:t>
            </a:r>
            <a:endParaRPr lang="en-IN" dirty="0"/>
          </a:p>
          <a:p>
            <a:r>
              <a:rPr lang="en-US" dirty="0"/>
              <a:t>subplot(3,1,3);</a:t>
            </a:r>
            <a:endParaRPr lang="en-IN" dirty="0"/>
          </a:p>
          <a:p>
            <a:r>
              <a:rPr lang="en-US" dirty="0"/>
              <a:t>plot(t,st);</a:t>
            </a:r>
            <a:endParaRPr lang="en-IN" dirty="0"/>
          </a:p>
          <a:p>
            <a:r>
              <a:rPr lang="en-US" dirty="0"/>
              <a:t>title('Modulated Signal');</a:t>
            </a:r>
            <a:endParaRPr lang="en-IN" dirty="0"/>
          </a:p>
          <a:p>
            <a:r>
              <a:rPr lang="en-US" dirty="0"/>
              <a:t>xlabel('Time');</a:t>
            </a:r>
            <a:endParaRPr lang="en-IN" dirty="0"/>
          </a:p>
          <a:p>
            <a:r>
              <a:rPr lang="en-US" dirty="0"/>
              <a:t>ylabel('Amplitude');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0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584D8-D202-4BAF-8002-957BFDA2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Wave forms: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34E265-95BE-43F1-AA85-FC8A279D4C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0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501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Times New Roman</vt:lpstr>
      <vt:lpstr>Verdana</vt:lpstr>
      <vt:lpstr>Wingdings 2</vt:lpstr>
      <vt:lpstr>Wingdings 3</vt:lpstr>
      <vt:lpstr>Concourse</vt:lpstr>
      <vt:lpstr>AC MINOR PROJECT square law modulator using matlab</vt:lpstr>
      <vt:lpstr>Aim/ Objective </vt:lpstr>
      <vt:lpstr>BLOCK DIAGRAM OF SQUARE LAW MODULATOR</vt:lpstr>
      <vt:lpstr>Methodology</vt:lpstr>
      <vt:lpstr>PowerPoint Presentation</vt:lpstr>
      <vt:lpstr>PowerPoint Presentation</vt:lpstr>
      <vt:lpstr>Program:</vt:lpstr>
      <vt:lpstr>PowerPoint Presentation</vt:lpstr>
      <vt:lpstr>Wave forms: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MINOR PROJECT</dc:title>
  <dc:creator>HI</dc:creator>
  <cp:lastModifiedBy>svinay662@gmail.com</cp:lastModifiedBy>
  <cp:revision>11</cp:revision>
  <dcterms:created xsi:type="dcterms:W3CDTF">2006-08-16T00:00:00Z</dcterms:created>
  <dcterms:modified xsi:type="dcterms:W3CDTF">2019-03-28T17:54:53Z</dcterms:modified>
</cp:coreProperties>
</file>