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2" r:id="rId3"/>
    <p:sldId id="263" r:id="rId4"/>
    <p:sldId id="265" r:id="rId5"/>
    <p:sldId id="266" r:id="rId6"/>
    <p:sldId id="267" r:id="rId7"/>
    <p:sldId id="268" r:id="rId8"/>
    <p:sldId id="269"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9D0E40-881A-453B-95A4-A8752E46E0B8}">
          <p14:sldIdLst>
            <p14:sldId id="260"/>
            <p14:sldId id="262"/>
            <p14:sldId id="263"/>
            <p14:sldId id="265"/>
            <p14:sldId id="266"/>
            <p14:sldId id="267"/>
            <p14:sldId id="268"/>
            <p14:sldId id="269"/>
            <p14:sldId id="270"/>
          </p14:sldIdLst>
        </p14:section>
        <p14:section name="pic" id="{71054F3A-B124-4041-88A5-341ED5381346}">
          <p14:sldIdLst>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75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Dasari" userId="6f36ec2819cfc89a" providerId="LiveId" clId="{6630B179-C4E8-452F-BD12-F0BDB4D9E9D4}"/>
    <pc:docChg chg="custSel addSld delSld modSld addSection modSection">
      <pc:chgData name="Karthik Dasari" userId="6f36ec2819cfc89a" providerId="LiveId" clId="{6630B179-C4E8-452F-BD12-F0BDB4D9E9D4}" dt="2020-10-31T08:40:40.976" v="840" actId="2696"/>
      <pc:docMkLst>
        <pc:docMk/>
      </pc:docMkLst>
      <pc:sldChg chg="del">
        <pc:chgData name="Karthik Dasari" userId="6f36ec2819cfc89a" providerId="LiveId" clId="{6630B179-C4E8-452F-BD12-F0BDB4D9E9D4}" dt="2020-10-31T08:40:40.976" v="840" actId="2696"/>
        <pc:sldMkLst>
          <pc:docMk/>
          <pc:sldMk cId="2052379705" sldId="264"/>
        </pc:sldMkLst>
      </pc:sldChg>
      <pc:sldChg chg="addSp delSp modSp new mod">
        <pc:chgData name="Karthik Dasari" userId="6f36ec2819cfc89a" providerId="LiveId" clId="{6630B179-C4E8-452F-BD12-F0BDB4D9E9D4}" dt="2020-10-31T04:11:14.528" v="156" actId="1076"/>
        <pc:sldMkLst>
          <pc:docMk/>
          <pc:sldMk cId="710055076" sldId="268"/>
        </pc:sldMkLst>
        <pc:spChg chg="mod">
          <ac:chgData name="Karthik Dasari" userId="6f36ec2819cfc89a" providerId="LiveId" clId="{6630B179-C4E8-452F-BD12-F0BDB4D9E9D4}" dt="2020-10-31T03:39:58.239" v="60" actId="313"/>
          <ac:spMkLst>
            <pc:docMk/>
            <pc:sldMk cId="710055076" sldId="268"/>
            <ac:spMk id="2" creationId="{2AC703D0-5863-41F2-AFA6-0043F30E8305}"/>
          </ac:spMkLst>
        </pc:spChg>
        <pc:spChg chg="del mod">
          <ac:chgData name="Karthik Dasari" userId="6f36ec2819cfc89a" providerId="LiveId" clId="{6630B179-C4E8-452F-BD12-F0BDB4D9E9D4}" dt="2020-10-31T04:02:17.121" v="61" actId="931"/>
          <ac:spMkLst>
            <pc:docMk/>
            <pc:sldMk cId="710055076" sldId="268"/>
            <ac:spMk id="3" creationId="{1EB89BF3-4E8E-49B0-9A2E-A6353DA7B14A}"/>
          </ac:spMkLst>
        </pc:spChg>
        <pc:spChg chg="mod">
          <ac:chgData name="Karthik Dasari" userId="6f36ec2819cfc89a" providerId="LiveId" clId="{6630B179-C4E8-452F-BD12-F0BDB4D9E9D4}" dt="2020-10-31T04:10:19.255" v="147" actId="1076"/>
          <ac:spMkLst>
            <pc:docMk/>
            <pc:sldMk cId="710055076" sldId="268"/>
            <ac:spMk id="4" creationId="{2F298CEF-A221-4D17-B33B-76FBCEEA5939}"/>
          </ac:spMkLst>
        </pc:spChg>
        <pc:spChg chg="add del mod">
          <ac:chgData name="Karthik Dasari" userId="6f36ec2819cfc89a" providerId="LiveId" clId="{6630B179-C4E8-452F-BD12-F0BDB4D9E9D4}" dt="2020-10-31T04:03:24.786" v="68" actId="931"/>
          <ac:spMkLst>
            <pc:docMk/>
            <pc:sldMk cId="710055076" sldId="268"/>
            <ac:spMk id="8" creationId="{ECB930AA-F0AF-4044-B176-8E0EDAFDF339}"/>
          </ac:spMkLst>
        </pc:spChg>
        <pc:spChg chg="add del mod">
          <ac:chgData name="Karthik Dasari" userId="6f36ec2819cfc89a" providerId="LiveId" clId="{6630B179-C4E8-452F-BD12-F0BDB4D9E9D4}" dt="2020-10-31T04:03:51.074" v="73" actId="931"/>
          <ac:spMkLst>
            <pc:docMk/>
            <pc:sldMk cId="710055076" sldId="268"/>
            <ac:spMk id="12" creationId="{827EE9C7-1D02-4387-BAEB-C4E78D26361C}"/>
          </ac:spMkLst>
        </pc:spChg>
        <pc:spChg chg="add del mod">
          <ac:chgData name="Karthik Dasari" userId="6f36ec2819cfc89a" providerId="LiveId" clId="{6630B179-C4E8-452F-BD12-F0BDB4D9E9D4}" dt="2020-10-31T04:04:08.806" v="75" actId="931"/>
          <ac:spMkLst>
            <pc:docMk/>
            <pc:sldMk cId="710055076" sldId="268"/>
            <ac:spMk id="16" creationId="{610602ED-E8CB-44BF-895E-1114367A7DBA}"/>
          </ac:spMkLst>
        </pc:spChg>
        <pc:spChg chg="add del mod">
          <ac:chgData name="Karthik Dasari" userId="6f36ec2819cfc89a" providerId="LiveId" clId="{6630B179-C4E8-452F-BD12-F0BDB4D9E9D4}" dt="2020-10-31T04:04:42.638" v="79" actId="931"/>
          <ac:spMkLst>
            <pc:docMk/>
            <pc:sldMk cId="710055076" sldId="268"/>
            <ac:spMk id="20" creationId="{7C3FCBAB-5153-434A-B3E6-79EEEBBD19AA}"/>
          </ac:spMkLst>
        </pc:spChg>
        <pc:spChg chg="add del mod">
          <ac:chgData name="Karthik Dasari" userId="6f36ec2819cfc89a" providerId="LiveId" clId="{6630B179-C4E8-452F-BD12-F0BDB4D9E9D4}" dt="2020-10-31T04:06:06.559" v="81" actId="931"/>
          <ac:spMkLst>
            <pc:docMk/>
            <pc:sldMk cId="710055076" sldId="268"/>
            <ac:spMk id="24" creationId="{BE7434DD-98CB-41FF-BD0C-1D1373E35DB6}"/>
          </ac:spMkLst>
        </pc:spChg>
        <pc:picChg chg="add del mod">
          <ac:chgData name="Karthik Dasari" userId="6f36ec2819cfc89a" providerId="LiveId" clId="{6630B179-C4E8-452F-BD12-F0BDB4D9E9D4}" dt="2020-10-31T04:03:03.902" v="65" actId="21"/>
          <ac:picMkLst>
            <pc:docMk/>
            <pc:sldMk cId="710055076" sldId="268"/>
            <ac:picMk id="6" creationId="{2DC32BA0-B59C-485C-B208-C2E6B3F22DE7}"/>
          </ac:picMkLst>
        </pc:picChg>
        <pc:picChg chg="add del mod">
          <ac:chgData name="Karthik Dasari" userId="6f36ec2819cfc89a" providerId="LiveId" clId="{6630B179-C4E8-452F-BD12-F0BDB4D9E9D4}" dt="2020-10-31T04:03:35.904" v="70" actId="21"/>
          <ac:picMkLst>
            <pc:docMk/>
            <pc:sldMk cId="710055076" sldId="268"/>
            <ac:picMk id="10" creationId="{3F4F0E34-6AA0-4455-A684-D2EDB1457CC1}"/>
          </ac:picMkLst>
        </pc:picChg>
        <pc:picChg chg="add del mod">
          <ac:chgData name="Karthik Dasari" userId="6f36ec2819cfc89a" providerId="LiveId" clId="{6630B179-C4E8-452F-BD12-F0BDB4D9E9D4}" dt="2020-10-31T04:04:01.716" v="74" actId="21"/>
          <ac:picMkLst>
            <pc:docMk/>
            <pc:sldMk cId="710055076" sldId="268"/>
            <ac:picMk id="14" creationId="{4C188B48-1679-4ADD-94C8-3A87A68938C8}"/>
          </ac:picMkLst>
        </pc:picChg>
        <pc:picChg chg="add del mod">
          <ac:chgData name="Karthik Dasari" userId="6f36ec2819cfc89a" providerId="LiveId" clId="{6630B179-C4E8-452F-BD12-F0BDB4D9E9D4}" dt="2020-10-31T04:04:29.670" v="77" actId="21"/>
          <ac:picMkLst>
            <pc:docMk/>
            <pc:sldMk cId="710055076" sldId="268"/>
            <ac:picMk id="18" creationId="{8A8327C4-2E73-4FBB-A117-8E9DA64C7804}"/>
          </ac:picMkLst>
        </pc:picChg>
        <pc:picChg chg="add del mod">
          <ac:chgData name="Karthik Dasari" userId="6f36ec2819cfc89a" providerId="LiveId" clId="{6630B179-C4E8-452F-BD12-F0BDB4D9E9D4}" dt="2020-10-31T04:05:51.056" v="80" actId="21"/>
          <ac:picMkLst>
            <pc:docMk/>
            <pc:sldMk cId="710055076" sldId="268"/>
            <ac:picMk id="22" creationId="{F4F6289A-2287-4540-A51A-5686E57D4E4E}"/>
          </ac:picMkLst>
        </pc:picChg>
        <pc:picChg chg="add mod">
          <ac:chgData name="Karthik Dasari" userId="6f36ec2819cfc89a" providerId="LiveId" clId="{6630B179-C4E8-452F-BD12-F0BDB4D9E9D4}" dt="2020-10-31T04:11:14.528" v="156" actId="1076"/>
          <ac:picMkLst>
            <pc:docMk/>
            <pc:sldMk cId="710055076" sldId="268"/>
            <ac:picMk id="26" creationId="{EE056FC3-697C-42C2-9BDF-BE32936E575E}"/>
          </ac:picMkLst>
        </pc:picChg>
        <pc:cxnChg chg="add mod">
          <ac:chgData name="Karthik Dasari" userId="6f36ec2819cfc89a" providerId="LiveId" clId="{6630B179-C4E8-452F-BD12-F0BDB4D9E9D4}" dt="2020-10-31T04:11:09.321" v="155" actId="14100"/>
          <ac:cxnSpMkLst>
            <pc:docMk/>
            <pc:sldMk cId="710055076" sldId="268"/>
            <ac:cxnSpMk id="28" creationId="{21167DB0-49DA-4E73-81AC-70D60CF27E20}"/>
          </ac:cxnSpMkLst>
        </pc:cxnChg>
        <pc:cxnChg chg="add mod">
          <ac:chgData name="Karthik Dasari" userId="6f36ec2819cfc89a" providerId="LiveId" clId="{6630B179-C4E8-452F-BD12-F0BDB4D9E9D4}" dt="2020-10-31T04:11:03.426" v="153" actId="14100"/>
          <ac:cxnSpMkLst>
            <pc:docMk/>
            <pc:sldMk cId="710055076" sldId="268"/>
            <ac:cxnSpMk id="40" creationId="{3C56844D-8CE7-4788-AA81-421F75820697}"/>
          </ac:cxnSpMkLst>
        </pc:cxnChg>
      </pc:sldChg>
      <pc:sldChg chg="addSp delSp modSp new mod">
        <pc:chgData name="Karthik Dasari" userId="6f36ec2819cfc89a" providerId="LiveId" clId="{6630B179-C4E8-452F-BD12-F0BDB4D9E9D4}" dt="2020-10-31T04:34:45.986" v="727" actId="20577"/>
        <pc:sldMkLst>
          <pc:docMk/>
          <pc:sldMk cId="3047762645" sldId="269"/>
        </pc:sldMkLst>
        <pc:spChg chg="mod">
          <ac:chgData name="Karthik Dasari" userId="6f36ec2819cfc89a" providerId="LiveId" clId="{6630B179-C4E8-452F-BD12-F0BDB4D9E9D4}" dt="2020-10-31T04:30:54.153" v="402" actId="14100"/>
          <ac:spMkLst>
            <pc:docMk/>
            <pc:sldMk cId="3047762645" sldId="269"/>
            <ac:spMk id="2" creationId="{3B31FFB9-7763-46F6-A19A-F7BFF859BF6C}"/>
          </ac:spMkLst>
        </pc:spChg>
        <pc:spChg chg="del">
          <ac:chgData name="Karthik Dasari" userId="6f36ec2819cfc89a" providerId="LiveId" clId="{6630B179-C4E8-452F-BD12-F0BDB4D9E9D4}" dt="2020-10-31T04:30:22.030" v="397" actId="931"/>
          <ac:spMkLst>
            <pc:docMk/>
            <pc:sldMk cId="3047762645" sldId="269"/>
            <ac:spMk id="3" creationId="{84A104A9-2B5B-4570-A926-2E46AB8E830A}"/>
          </ac:spMkLst>
        </pc:spChg>
        <pc:spChg chg="mod">
          <ac:chgData name="Karthik Dasari" userId="6f36ec2819cfc89a" providerId="LiveId" clId="{6630B179-C4E8-452F-BD12-F0BDB4D9E9D4}" dt="2020-10-31T04:34:45.986" v="727" actId="20577"/>
          <ac:spMkLst>
            <pc:docMk/>
            <pc:sldMk cId="3047762645" sldId="269"/>
            <ac:spMk id="4" creationId="{3A65CF29-55C1-40DB-8B69-DF3C30B6F87E}"/>
          </ac:spMkLst>
        </pc:spChg>
        <pc:picChg chg="add mod">
          <ac:chgData name="Karthik Dasari" userId="6f36ec2819cfc89a" providerId="LiveId" clId="{6630B179-C4E8-452F-BD12-F0BDB4D9E9D4}" dt="2020-10-31T04:30:30.346" v="399" actId="1076"/>
          <ac:picMkLst>
            <pc:docMk/>
            <pc:sldMk cId="3047762645" sldId="269"/>
            <ac:picMk id="6" creationId="{475BFE6E-8DCF-4599-9B90-3D8371120934}"/>
          </ac:picMkLst>
        </pc:picChg>
        <pc:cxnChg chg="add mod">
          <ac:chgData name="Karthik Dasari" userId="6f36ec2819cfc89a" providerId="LiveId" clId="{6630B179-C4E8-452F-BD12-F0BDB4D9E9D4}" dt="2020-10-31T04:30:44.305" v="401" actId="14100"/>
          <ac:cxnSpMkLst>
            <pc:docMk/>
            <pc:sldMk cId="3047762645" sldId="269"/>
            <ac:cxnSpMk id="8" creationId="{9D955809-4092-4FE1-820B-8C68C3D3F266}"/>
          </ac:cxnSpMkLst>
        </pc:cxnChg>
      </pc:sldChg>
      <pc:sldChg chg="addSp delSp modSp new mod">
        <pc:chgData name="Karthik Dasari" userId="6f36ec2819cfc89a" providerId="LiveId" clId="{6630B179-C4E8-452F-BD12-F0BDB4D9E9D4}" dt="2020-10-31T04:43:58.458" v="800" actId="931"/>
        <pc:sldMkLst>
          <pc:docMk/>
          <pc:sldMk cId="3343347423" sldId="270"/>
        </pc:sldMkLst>
        <pc:spChg chg="mod">
          <ac:chgData name="Karthik Dasari" userId="6f36ec2819cfc89a" providerId="LiveId" clId="{6630B179-C4E8-452F-BD12-F0BDB4D9E9D4}" dt="2020-10-31T04:36:59.985" v="740" actId="207"/>
          <ac:spMkLst>
            <pc:docMk/>
            <pc:sldMk cId="3343347423" sldId="270"/>
            <ac:spMk id="2" creationId="{6F5B0674-F85D-4312-B359-31702CE997A4}"/>
          </ac:spMkLst>
        </pc:spChg>
        <pc:spChg chg="del mod">
          <ac:chgData name="Karthik Dasari" userId="6f36ec2819cfc89a" providerId="LiveId" clId="{6630B179-C4E8-452F-BD12-F0BDB4D9E9D4}" dt="2020-10-31T04:43:58.458" v="800" actId="931"/>
          <ac:spMkLst>
            <pc:docMk/>
            <pc:sldMk cId="3343347423" sldId="270"/>
            <ac:spMk id="3" creationId="{7F9F4312-71F5-4799-8F81-A83ECE8BEFAC}"/>
          </ac:spMkLst>
        </pc:spChg>
        <pc:spChg chg="mod">
          <ac:chgData name="Karthik Dasari" userId="6f36ec2819cfc89a" providerId="LiveId" clId="{6630B179-C4E8-452F-BD12-F0BDB4D9E9D4}" dt="2020-10-31T04:43:46.780" v="799" actId="27636"/>
          <ac:spMkLst>
            <pc:docMk/>
            <pc:sldMk cId="3343347423" sldId="270"/>
            <ac:spMk id="4" creationId="{CC3F9BD5-91A1-4FE9-B5A7-3E7EE009BC97}"/>
          </ac:spMkLst>
        </pc:spChg>
        <pc:picChg chg="add mod">
          <ac:chgData name="Karthik Dasari" userId="6f36ec2819cfc89a" providerId="LiveId" clId="{6630B179-C4E8-452F-BD12-F0BDB4D9E9D4}" dt="2020-10-31T04:43:58.458" v="800" actId="931"/>
          <ac:picMkLst>
            <pc:docMk/>
            <pc:sldMk cId="3343347423" sldId="270"/>
            <ac:picMk id="6" creationId="{64360130-58D2-4C22-880A-3FBD942D791F}"/>
          </ac:picMkLst>
        </pc:picChg>
      </pc:sldChg>
      <pc:sldChg chg="new del">
        <pc:chgData name="Karthik Dasari" userId="6f36ec2819cfc89a" providerId="LiveId" clId="{6630B179-C4E8-452F-BD12-F0BDB4D9E9D4}" dt="2020-10-31T04:44:52.936" v="802" actId="2696"/>
        <pc:sldMkLst>
          <pc:docMk/>
          <pc:sldMk cId="1442073086" sldId="271"/>
        </pc:sldMkLst>
      </pc:sldChg>
      <pc:sldChg chg="addSp modSp new mod">
        <pc:chgData name="Karthik Dasari" userId="6f36ec2819cfc89a" providerId="LiveId" clId="{6630B179-C4E8-452F-BD12-F0BDB4D9E9D4}" dt="2020-10-31T04:48:12.461" v="839" actId="14100"/>
        <pc:sldMkLst>
          <pc:docMk/>
          <pc:sldMk cId="2872641360" sldId="271"/>
        </pc:sldMkLst>
        <pc:spChg chg="mod">
          <ac:chgData name="Karthik Dasari" userId="6f36ec2819cfc89a" providerId="LiveId" clId="{6630B179-C4E8-452F-BD12-F0BDB4D9E9D4}" dt="2020-10-31T04:48:12.461" v="839" actId="14100"/>
          <ac:spMkLst>
            <pc:docMk/>
            <pc:sldMk cId="2872641360" sldId="271"/>
            <ac:spMk id="2" creationId="{87653470-8D7D-4E33-A6CB-A8ABFFECD7C3}"/>
          </ac:spMkLst>
        </pc:spChg>
        <pc:picChg chg="add mod">
          <ac:chgData name="Karthik Dasari" userId="6f36ec2819cfc89a" providerId="LiveId" clId="{6630B179-C4E8-452F-BD12-F0BDB4D9E9D4}" dt="2020-10-31T04:46:33.933" v="817" actId="1076"/>
          <ac:picMkLst>
            <pc:docMk/>
            <pc:sldMk cId="2872641360" sldId="271"/>
            <ac:picMk id="4" creationId="{E1830BE0-7259-4F25-BF36-7D6BC8F6DFB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94F6-B4FB-45D1-B35E-0DE7B94E78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EEF324-3A00-4826-A40F-FEDFB5719C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DC55CD-44D6-43FC-AAE4-E2ECA5642A1D}"/>
              </a:ext>
            </a:extLst>
          </p:cNvPr>
          <p:cNvSpPr>
            <a:spLocks noGrp="1"/>
          </p:cNvSpPr>
          <p:nvPr>
            <p:ph type="dt" sz="half" idx="10"/>
          </p:nvPr>
        </p:nvSpPr>
        <p:spPr/>
        <p:txBody>
          <a:bodyPr/>
          <a:lstStyle/>
          <a:p>
            <a:fld id="{CD332EF0-FA18-4CFB-8D64-29D228BDB56B}" type="datetimeFigureOut">
              <a:rPr lang="en-IN" smtClean="0"/>
              <a:t>31-10-2020</a:t>
            </a:fld>
            <a:endParaRPr lang="en-IN"/>
          </a:p>
        </p:txBody>
      </p:sp>
      <p:sp>
        <p:nvSpPr>
          <p:cNvPr id="5" name="Footer Placeholder 4">
            <a:extLst>
              <a:ext uri="{FF2B5EF4-FFF2-40B4-BE49-F238E27FC236}">
                <a16:creationId xmlns:a16="http://schemas.microsoft.com/office/drawing/2014/main" id="{39A1DDFA-B792-4391-8E5C-DC0EEC7A9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C09C98-7070-4A10-AC33-C7604F3497E2}"/>
              </a:ext>
            </a:extLst>
          </p:cNvPr>
          <p:cNvSpPr>
            <a:spLocks noGrp="1"/>
          </p:cNvSpPr>
          <p:nvPr>
            <p:ph type="sldNum" sz="quarter" idx="12"/>
          </p:nvPr>
        </p:nvSpPr>
        <p:spPr/>
        <p:txBody>
          <a:bodyPr/>
          <a:lstStyle/>
          <a:p>
            <a:fld id="{09317AF8-E66E-4D7E-A9B0-980781B6730B}" type="slidenum">
              <a:rPr lang="en-IN" smtClean="0"/>
              <a:t>‹#›</a:t>
            </a:fld>
            <a:endParaRPr lang="en-IN"/>
          </a:p>
        </p:txBody>
      </p:sp>
    </p:spTree>
    <p:extLst>
      <p:ext uri="{BB962C8B-B14F-4D97-AF65-F5344CB8AC3E}">
        <p14:creationId xmlns:p14="http://schemas.microsoft.com/office/powerpoint/2010/main" val="404624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784DD-6B24-4F9B-8D49-BBCDD1249D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7EDFCF-E094-4EBE-8F9B-49A1285BB8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2C22C3-A3C5-4022-980D-57A33B7F6C9C}"/>
              </a:ext>
            </a:extLst>
          </p:cNvPr>
          <p:cNvSpPr>
            <a:spLocks noGrp="1"/>
          </p:cNvSpPr>
          <p:nvPr>
            <p:ph type="dt" sz="half" idx="10"/>
          </p:nvPr>
        </p:nvSpPr>
        <p:spPr/>
        <p:txBody>
          <a:bodyPr/>
          <a:lstStyle/>
          <a:p>
            <a:fld id="{CD332EF0-FA18-4CFB-8D64-29D228BDB56B}" type="datetimeFigureOut">
              <a:rPr lang="en-IN" smtClean="0"/>
              <a:t>31-10-2020</a:t>
            </a:fld>
            <a:endParaRPr lang="en-IN"/>
          </a:p>
        </p:txBody>
      </p:sp>
      <p:sp>
        <p:nvSpPr>
          <p:cNvPr id="5" name="Footer Placeholder 4">
            <a:extLst>
              <a:ext uri="{FF2B5EF4-FFF2-40B4-BE49-F238E27FC236}">
                <a16:creationId xmlns:a16="http://schemas.microsoft.com/office/drawing/2014/main" id="{2334B5CA-0345-400C-AE09-7F63E092A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DDAFF2-0D3C-4813-8F31-32AB59F4CB1F}"/>
              </a:ext>
            </a:extLst>
          </p:cNvPr>
          <p:cNvSpPr>
            <a:spLocks noGrp="1"/>
          </p:cNvSpPr>
          <p:nvPr>
            <p:ph type="sldNum" sz="quarter" idx="12"/>
          </p:nvPr>
        </p:nvSpPr>
        <p:spPr/>
        <p:txBody>
          <a:bodyPr/>
          <a:lstStyle/>
          <a:p>
            <a:fld id="{09317AF8-E66E-4D7E-A9B0-980781B6730B}" type="slidenum">
              <a:rPr lang="en-IN" smtClean="0"/>
              <a:t>‹#›</a:t>
            </a:fld>
            <a:endParaRPr lang="en-IN"/>
          </a:p>
        </p:txBody>
      </p:sp>
    </p:spTree>
    <p:extLst>
      <p:ext uri="{BB962C8B-B14F-4D97-AF65-F5344CB8AC3E}">
        <p14:creationId xmlns:p14="http://schemas.microsoft.com/office/powerpoint/2010/main" val="3718347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B43F76-DDC8-4DC5-8770-292DD36538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798559-5996-48A5-B3A0-AE1D7DD138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4ADE18-4323-4EB9-A08C-3B0B3DB0DD5F}"/>
              </a:ext>
            </a:extLst>
          </p:cNvPr>
          <p:cNvSpPr>
            <a:spLocks noGrp="1"/>
          </p:cNvSpPr>
          <p:nvPr>
            <p:ph type="dt" sz="half" idx="10"/>
          </p:nvPr>
        </p:nvSpPr>
        <p:spPr/>
        <p:txBody>
          <a:bodyPr/>
          <a:lstStyle/>
          <a:p>
            <a:fld id="{CD332EF0-FA18-4CFB-8D64-29D228BDB56B}" type="datetimeFigureOut">
              <a:rPr lang="en-IN" smtClean="0"/>
              <a:t>31-10-2020</a:t>
            </a:fld>
            <a:endParaRPr lang="en-IN"/>
          </a:p>
        </p:txBody>
      </p:sp>
      <p:sp>
        <p:nvSpPr>
          <p:cNvPr id="5" name="Footer Placeholder 4">
            <a:extLst>
              <a:ext uri="{FF2B5EF4-FFF2-40B4-BE49-F238E27FC236}">
                <a16:creationId xmlns:a16="http://schemas.microsoft.com/office/drawing/2014/main" id="{81E6666B-0EAB-41DD-90B0-0F472C0764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BD3C67-8EFF-4F1C-B510-C75CBD7F62CB}"/>
              </a:ext>
            </a:extLst>
          </p:cNvPr>
          <p:cNvSpPr>
            <a:spLocks noGrp="1"/>
          </p:cNvSpPr>
          <p:nvPr>
            <p:ph type="sldNum" sz="quarter" idx="12"/>
          </p:nvPr>
        </p:nvSpPr>
        <p:spPr/>
        <p:txBody>
          <a:bodyPr/>
          <a:lstStyle/>
          <a:p>
            <a:fld id="{09317AF8-E66E-4D7E-A9B0-980781B6730B}" type="slidenum">
              <a:rPr lang="en-IN" smtClean="0"/>
              <a:t>‹#›</a:t>
            </a:fld>
            <a:endParaRPr lang="en-IN"/>
          </a:p>
        </p:txBody>
      </p:sp>
    </p:spTree>
    <p:extLst>
      <p:ext uri="{BB962C8B-B14F-4D97-AF65-F5344CB8AC3E}">
        <p14:creationId xmlns:p14="http://schemas.microsoft.com/office/powerpoint/2010/main" val="279552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6C68-62D2-4009-A07A-D2A1E6D555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7C1DC8-8B60-4B43-91B3-85341B6682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50741C-21E7-40B7-A486-AB255C0A584D}"/>
              </a:ext>
            </a:extLst>
          </p:cNvPr>
          <p:cNvSpPr>
            <a:spLocks noGrp="1"/>
          </p:cNvSpPr>
          <p:nvPr>
            <p:ph type="dt" sz="half" idx="10"/>
          </p:nvPr>
        </p:nvSpPr>
        <p:spPr/>
        <p:txBody>
          <a:bodyPr/>
          <a:lstStyle/>
          <a:p>
            <a:fld id="{CD332EF0-FA18-4CFB-8D64-29D228BDB56B}" type="datetimeFigureOut">
              <a:rPr lang="en-IN" smtClean="0"/>
              <a:t>31-10-2020</a:t>
            </a:fld>
            <a:endParaRPr lang="en-IN"/>
          </a:p>
        </p:txBody>
      </p:sp>
      <p:sp>
        <p:nvSpPr>
          <p:cNvPr id="5" name="Footer Placeholder 4">
            <a:extLst>
              <a:ext uri="{FF2B5EF4-FFF2-40B4-BE49-F238E27FC236}">
                <a16:creationId xmlns:a16="http://schemas.microsoft.com/office/drawing/2014/main" id="{D2007032-4407-425F-BAE0-8CB1FC630A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E134AA-AAD3-4978-9467-D03DC3AD02A8}"/>
              </a:ext>
            </a:extLst>
          </p:cNvPr>
          <p:cNvSpPr>
            <a:spLocks noGrp="1"/>
          </p:cNvSpPr>
          <p:nvPr>
            <p:ph type="sldNum" sz="quarter" idx="12"/>
          </p:nvPr>
        </p:nvSpPr>
        <p:spPr/>
        <p:txBody>
          <a:bodyPr/>
          <a:lstStyle/>
          <a:p>
            <a:fld id="{09317AF8-E66E-4D7E-A9B0-980781B6730B}" type="slidenum">
              <a:rPr lang="en-IN" smtClean="0"/>
              <a:t>‹#›</a:t>
            </a:fld>
            <a:endParaRPr lang="en-IN"/>
          </a:p>
        </p:txBody>
      </p:sp>
    </p:spTree>
    <p:extLst>
      <p:ext uri="{BB962C8B-B14F-4D97-AF65-F5344CB8AC3E}">
        <p14:creationId xmlns:p14="http://schemas.microsoft.com/office/powerpoint/2010/main" val="1478470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14D7-D64F-42EB-B0AA-B09DF0F970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BCCF5E-E57D-423D-B37C-D7B5F11116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33DD22-AABF-4445-ABEC-08F3826572F9}"/>
              </a:ext>
            </a:extLst>
          </p:cNvPr>
          <p:cNvSpPr>
            <a:spLocks noGrp="1"/>
          </p:cNvSpPr>
          <p:nvPr>
            <p:ph type="dt" sz="half" idx="10"/>
          </p:nvPr>
        </p:nvSpPr>
        <p:spPr/>
        <p:txBody>
          <a:bodyPr/>
          <a:lstStyle/>
          <a:p>
            <a:fld id="{CD332EF0-FA18-4CFB-8D64-29D228BDB56B}" type="datetimeFigureOut">
              <a:rPr lang="en-IN" smtClean="0"/>
              <a:t>31-10-2020</a:t>
            </a:fld>
            <a:endParaRPr lang="en-IN"/>
          </a:p>
        </p:txBody>
      </p:sp>
      <p:sp>
        <p:nvSpPr>
          <p:cNvPr id="5" name="Footer Placeholder 4">
            <a:extLst>
              <a:ext uri="{FF2B5EF4-FFF2-40B4-BE49-F238E27FC236}">
                <a16:creationId xmlns:a16="http://schemas.microsoft.com/office/drawing/2014/main" id="{FA3017F4-7ECE-4CC7-9B9F-8BCFD74B0B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0FC1D5-1083-4165-B665-4B0D23F07676}"/>
              </a:ext>
            </a:extLst>
          </p:cNvPr>
          <p:cNvSpPr>
            <a:spLocks noGrp="1"/>
          </p:cNvSpPr>
          <p:nvPr>
            <p:ph type="sldNum" sz="quarter" idx="12"/>
          </p:nvPr>
        </p:nvSpPr>
        <p:spPr/>
        <p:txBody>
          <a:bodyPr/>
          <a:lstStyle/>
          <a:p>
            <a:fld id="{09317AF8-E66E-4D7E-A9B0-980781B6730B}" type="slidenum">
              <a:rPr lang="en-IN" smtClean="0"/>
              <a:t>‹#›</a:t>
            </a:fld>
            <a:endParaRPr lang="en-IN"/>
          </a:p>
        </p:txBody>
      </p:sp>
    </p:spTree>
    <p:extLst>
      <p:ext uri="{BB962C8B-B14F-4D97-AF65-F5344CB8AC3E}">
        <p14:creationId xmlns:p14="http://schemas.microsoft.com/office/powerpoint/2010/main" val="339775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D6904-756F-4EAA-93EB-05B94F1398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9ED370-5069-415E-B8C4-45E1E1FAB1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F3233C-164D-4CD0-804F-6D8B785E83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38C74B-89BD-4461-981F-9D85BA16E7E0}"/>
              </a:ext>
            </a:extLst>
          </p:cNvPr>
          <p:cNvSpPr>
            <a:spLocks noGrp="1"/>
          </p:cNvSpPr>
          <p:nvPr>
            <p:ph type="dt" sz="half" idx="10"/>
          </p:nvPr>
        </p:nvSpPr>
        <p:spPr/>
        <p:txBody>
          <a:bodyPr/>
          <a:lstStyle/>
          <a:p>
            <a:fld id="{CD332EF0-FA18-4CFB-8D64-29D228BDB56B}" type="datetimeFigureOut">
              <a:rPr lang="en-IN" smtClean="0"/>
              <a:t>31-10-2020</a:t>
            </a:fld>
            <a:endParaRPr lang="en-IN"/>
          </a:p>
        </p:txBody>
      </p:sp>
      <p:sp>
        <p:nvSpPr>
          <p:cNvPr id="6" name="Footer Placeholder 5">
            <a:extLst>
              <a:ext uri="{FF2B5EF4-FFF2-40B4-BE49-F238E27FC236}">
                <a16:creationId xmlns:a16="http://schemas.microsoft.com/office/drawing/2014/main" id="{66FC3FC7-108F-4D81-828F-76D43CB26B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821954-4F6C-45E4-8220-11EF467E7C1E}"/>
              </a:ext>
            </a:extLst>
          </p:cNvPr>
          <p:cNvSpPr>
            <a:spLocks noGrp="1"/>
          </p:cNvSpPr>
          <p:nvPr>
            <p:ph type="sldNum" sz="quarter" idx="12"/>
          </p:nvPr>
        </p:nvSpPr>
        <p:spPr/>
        <p:txBody>
          <a:bodyPr/>
          <a:lstStyle/>
          <a:p>
            <a:fld id="{09317AF8-E66E-4D7E-A9B0-980781B6730B}" type="slidenum">
              <a:rPr lang="en-IN" smtClean="0"/>
              <a:t>‹#›</a:t>
            </a:fld>
            <a:endParaRPr lang="en-IN"/>
          </a:p>
        </p:txBody>
      </p:sp>
    </p:spTree>
    <p:extLst>
      <p:ext uri="{BB962C8B-B14F-4D97-AF65-F5344CB8AC3E}">
        <p14:creationId xmlns:p14="http://schemas.microsoft.com/office/powerpoint/2010/main" val="155834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6B94-7274-4E30-B669-284B96AE4C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41FBCA-B939-4AA5-8652-4AFA375C52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B85B7-2FA4-4CDA-8BDD-D6496B4E99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336E0B-3E70-4FB3-A96D-1E7B98E71A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F40C2A-75D1-47CE-8E8E-994B9BE5C5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7577BB-E4FC-4F39-B611-77D60AF6D470}"/>
              </a:ext>
            </a:extLst>
          </p:cNvPr>
          <p:cNvSpPr>
            <a:spLocks noGrp="1"/>
          </p:cNvSpPr>
          <p:nvPr>
            <p:ph type="dt" sz="half" idx="10"/>
          </p:nvPr>
        </p:nvSpPr>
        <p:spPr/>
        <p:txBody>
          <a:bodyPr/>
          <a:lstStyle/>
          <a:p>
            <a:fld id="{CD332EF0-FA18-4CFB-8D64-29D228BDB56B}" type="datetimeFigureOut">
              <a:rPr lang="en-IN" smtClean="0"/>
              <a:t>31-10-2020</a:t>
            </a:fld>
            <a:endParaRPr lang="en-IN"/>
          </a:p>
        </p:txBody>
      </p:sp>
      <p:sp>
        <p:nvSpPr>
          <p:cNvPr id="8" name="Footer Placeholder 7">
            <a:extLst>
              <a:ext uri="{FF2B5EF4-FFF2-40B4-BE49-F238E27FC236}">
                <a16:creationId xmlns:a16="http://schemas.microsoft.com/office/drawing/2014/main" id="{0415C12B-8005-4428-8BA1-E3CA9FAE71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3F3A97-27B4-4327-9D92-7D0A926845B6}"/>
              </a:ext>
            </a:extLst>
          </p:cNvPr>
          <p:cNvSpPr>
            <a:spLocks noGrp="1"/>
          </p:cNvSpPr>
          <p:nvPr>
            <p:ph type="sldNum" sz="quarter" idx="12"/>
          </p:nvPr>
        </p:nvSpPr>
        <p:spPr/>
        <p:txBody>
          <a:bodyPr/>
          <a:lstStyle/>
          <a:p>
            <a:fld id="{09317AF8-E66E-4D7E-A9B0-980781B6730B}" type="slidenum">
              <a:rPr lang="en-IN" smtClean="0"/>
              <a:t>‹#›</a:t>
            </a:fld>
            <a:endParaRPr lang="en-IN"/>
          </a:p>
        </p:txBody>
      </p:sp>
    </p:spTree>
    <p:extLst>
      <p:ext uri="{BB962C8B-B14F-4D97-AF65-F5344CB8AC3E}">
        <p14:creationId xmlns:p14="http://schemas.microsoft.com/office/powerpoint/2010/main" val="3037882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D97F-4E11-4270-95B5-A275A2ED63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B3B2B8-6EEE-443D-8F6E-91252DFC2739}"/>
              </a:ext>
            </a:extLst>
          </p:cNvPr>
          <p:cNvSpPr>
            <a:spLocks noGrp="1"/>
          </p:cNvSpPr>
          <p:nvPr>
            <p:ph type="dt" sz="half" idx="10"/>
          </p:nvPr>
        </p:nvSpPr>
        <p:spPr/>
        <p:txBody>
          <a:bodyPr/>
          <a:lstStyle/>
          <a:p>
            <a:fld id="{CD332EF0-FA18-4CFB-8D64-29D228BDB56B}" type="datetimeFigureOut">
              <a:rPr lang="en-IN" smtClean="0"/>
              <a:t>31-10-2020</a:t>
            </a:fld>
            <a:endParaRPr lang="en-IN"/>
          </a:p>
        </p:txBody>
      </p:sp>
      <p:sp>
        <p:nvSpPr>
          <p:cNvPr id="4" name="Footer Placeholder 3">
            <a:extLst>
              <a:ext uri="{FF2B5EF4-FFF2-40B4-BE49-F238E27FC236}">
                <a16:creationId xmlns:a16="http://schemas.microsoft.com/office/drawing/2014/main" id="{824E3E5D-3FC9-40E8-AD31-09240DD49D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2552C9-A498-41EF-8435-D52AA0BBDA6D}"/>
              </a:ext>
            </a:extLst>
          </p:cNvPr>
          <p:cNvSpPr>
            <a:spLocks noGrp="1"/>
          </p:cNvSpPr>
          <p:nvPr>
            <p:ph type="sldNum" sz="quarter" idx="12"/>
          </p:nvPr>
        </p:nvSpPr>
        <p:spPr/>
        <p:txBody>
          <a:bodyPr/>
          <a:lstStyle/>
          <a:p>
            <a:fld id="{09317AF8-E66E-4D7E-A9B0-980781B6730B}" type="slidenum">
              <a:rPr lang="en-IN" smtClean="0"/>
              <a:t>‹#›</a:t>
            </a:fld>
            <a:endParaRPr lang="en-IN"/>
          </a:p>
        </p:txBody>
      </p:sp>
    </p:spTree>
    <p:extLst>
      <p:ext uri="{BB962C8B-B14F-4D97-AF65-F5344CB8AC3E}">
        <p14:creationId xmlns:p14="http://schemas.microsoft.com/office/powerpoint/2010/main" val="120292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428B69-9AA7-4C93-8CF2-77CB37700C9C}"/>
              </a:ext>
            </a:extLst>
          </p:cNvPr>
          <p:cNvSpPr>
            <a:spLocks noGrp="1"/>
          </p:cNvSpPr>
          <p:nvPr>
            <p:ph type="dt" sz="half" idx="10"/>
          </p:nvPr>
        </p:nvSpPr>
        <p:spPr/>
        <p:txBody>
          <a:bodyPr/>
          <a:lstStyle/>
          <a:p>
            <a:fld id="{CD332EF0-FA18-4CFB-8D64-29D228BDB56B}" type="datetimeFigureOut">
              <a:rPr lang="en-IN" smtClean="0"/>
              <a:t>31-10-2020</a:t>
            </a:fld>
            <a:endParaRPr lang="en-IN"/>
          </a:p>
        </p:txBody>
      </p:sp>
      <p:sp>
        <p:nvSpPr>
          <p:cNvPr id="3" name="Footer Placeholder 2">
            <a:extLst>
              <a:ext uri="{FF2B5EF4-FFF2-40B4-BE49-F238E27FC236}">
                <a16:creationId xmlns:a16="http://schemas.microsoft.com/office/drawing/2014/main" id="{1B953BDD-2F40-488E-AC34-5557406666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F69529-374D-42DA-B09C-F84883B351B4}"/>
              </a:ext>
            </a:extLst>
          </p:cNvPr>
          <p:cNvSpPr>
            <a:spLocks noGrp="1"/>
          </p:cNvSpPr>
          <p:nvPr>
            <p:ph type="sldNum" sz="quarter" idx="12"/>
          </p:nvPr>
        </p:nvSpPr>
        <p:spPr/>
        <p:txBody>
          <a:bodyPr/>
          <a:lstStyle/>
          <a:p>
            <a:fld id="{09317AF8-E66E-4D7E-A9B0-980781B6730B}" type="slidenum">
              <a:rPr lang="en-IN" smtClean="0"/>
              <a:t>‹#›</a:t>
            </a:fld>
            <a:endParaRPr lang="en-IN"/>
          </a:p>
        </p:txBody>
      </p:sp>
    </p:spTree>
    <p:extLst>
      <p:ext uri="{BB962C8B-B14F-4D97-AF65-F5344CB8AC3E}">
        <p14:creationId xmlns:p14="http://schemas.microsoft.com/office/powerpoint/2010/main" val="161015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F898D-ABB9-4E06-B3E6-BAE7EA9C4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22FE4A-194F-44D7-A1E4-3E15323141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8261CC-F1F2-4EB0-8445-3245D4D78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9971D-5BEF-4CA7-828F-094645800336}"/>
              </a:ext>
            </a:extLst>
          </p:cNvPr>
          <p:cNvSpPr>
            <a:spLocks noGrp="1"/>
          </p:cNvSpPr>
          <p:nvPr>
            <p:ph type="dt" sz="half" idx="10"/>
          </p:nvPr>
        </p:nvSpPr>
        <p:spPr/>
        <p:txBody>
          <a:bodyPr/>
          <a:lstStyle/>
          <a:p>
            <a:fld id="{CD332EF0-FA18-4CFB-8D64-29D228BDB56B}" type="datetimeFigureOut">
              <a:rPr lang="en-IN" smtClean="0"/>
              <a:t>31-10-2020</a:t>
            </a:fld>
            <a:endParaRPr lang="en-IN"/>
          </a:p>
        </p:txBody>
      </p:sp>
      <p:sp>
        <p:nvSpPr>
          <p:cNvPr id="6" name="Footer Placeholder 5">
            <a:extLst>
              <a:ext uri="{FF2B5EF4-FFF2-40B4-BE49-F238E27FC236}">
                <a16:creationId xmlns:a16="http://schemas.microsoft.com/office/drawing/2014/main" id="{121CF004-8793-468C-A1FD-72EDFD862E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E0F238-9977-4F03-8F1E-304E10540FAA}"/>
              </a:ext>
            </a:extLst>
          </p:cNvPr>
          <p:cNvSpPr>
            <a:spLocks noGrp="1"/>
          </p:cNvSpPr>
          <p:nvPr>
            <p:ph type="sldNum" sz="quarter" idx="12"/>
          </p:nvPr>
        </p:nvSpPr>
        <p:spPr/>
        <p:txBody>
          <a:bodyPr/>
          <a:lstStyle/>
          <a:p>
            <a:fld id="{09317AF8-E66E-4D7E-A9B0-980781B6730B}" type="slidenum">
              <a:rPr lang="en-IN" smtClean="0"/>
              <a:t>‹#›</a:t>
            </a:fld>
            <a:endParaRPr lang="en-IN"/>
          </a:p>
        </p:txBody>
      </p:sp>
    </p:spTree>
    <p:extLst>
      <p:ext uri="{BB962C8B-B14F-4D97-AF65-F5344CB8AC3E}">
        <p14:creationId xmlns:p14="http://schemas.microsoft.com/office/powerpoint/2010/main" val="3018082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CD2F-622B-44D5-A003-C3F693C9ED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969AF7-2BCC-4EF6-8F6C-B8DD6BD26A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2AA7EC-475D-4B80-A5BB-B0F131A44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05F15-5CE8-4491-B3B9-8A54815F926F}"/>
              </a:ext>
            </a:extLst>
          </p:cNvPr>
          <p:cNvSpPr>
            <a:spLocks noGrp="1"/>
          </p:cNvSpPr>
          <p:nvPr>
            <p:ph type="dt" sz="half" idx="10"/>
          </p:nvPr>
        </p:nvSpPr>
        <p:spPr/>
        <p:txBody>
          <a:bodyPr/>
          <a:lstStyle/>
          <a:p>
            <a:fld id="{CD332EF0-FA18-4CFB-8D64-29D228BDB56B}" type="datetimeFigureOut">
              <a:rPr lang="en-IN" smtClean="0"/>
              <a:t>31-10-2020</a:t>
            </a:fld>
            <a:endParaRPr lang="en-IN"/>
          </a:p>
        </p:txBody>
      </p:sp>
      <p:sp>
        <p:nvSpPr>
          <p:cNvPr id="6" name="Footer Placeholder 5">
            <a:extLst>
              <a:ext uri="{FF2B5EF4-FFF2-40B4-BE49-F238E27FC236}">
                <a16:creationId xmlns:a16="http://schemas.microsoft.com/office/drawing/2014/main" id="{3246CB31-E5E1-4A2D-A4C5-7461EA4BBA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3B8511-AEDB-4ED9-AED0-28AF72F654BD}"/>
              </a:ext>
            </a:extLst>
          </p:cNvPr>
          <p:cNvSpPr>
            <a:spLocks noGrp="1"/>
          </p:cNvSpPr>
          <p:nvPr>
            <p:ph type="sldNum" sz="quarter" idx="12"/>
          </p:nvPr>
        </p:nvSpPr>
        <p:spPr/>
        <p:txBody>
          <a:bodyPr/>
          <a:lstStyle/>
          <a:p>
            <a:fld id="{09317AF8-E66E-4D7E-A9B0-980781B6730B}" type="slidenum">
              <a:rPr lang="en-IN" smtClean="0"/>
              <a:t>‹#›</a:t>
            </a:fld>
            <a:endParaRPr lang="en-IN"/>
          </a:p>
        </p:txBody>
      </p:sp>
    </p:spTree>
    <p:extLst>
      <p:ext uri="{BB962C8B-B14F-4D97-AF65-F5344CB8AC3E}">
        <p14:creationId xmlns:p14="http://schemas.microsoft.com/office/powerpoint/2010/main" val="325720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883964-6066-4F31-8711-E9084C322A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D1EA3D-2A8C-4036-A3C5-2270385149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C5314B-8893-4BB8-B01A-773A452FB1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32EF0-FA18-4CFB-8D64-29D228BDB56B}" type="datetimeFigureOut">
              <a:rPr lang="en-IN" smtClean="0"/>
              <a:t>31-10-2020</a:t>
            </a:fld>
            <a:endParaRPr lang="en-IN"/>
          </a:p>
        </p:txBody>
      </p:sp>
      <p:sp>
        <p:nvSpPr>
          <p:cNvPr id="5" name="Footer Placeholder 4">
            <a:extLst>
              <a:ext uri="{FF2B5EF4-FFF2-40B4-BE49-F238E27FC236}">
                <a16:creationId xmlns:a16="http://schemas.microsoft.com/office/drawing/2014/main" id="{36D2E171-A260-4E37-BE25-6F6D6041B7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DB57A3-F9CD-4195-B56B-795004F22D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17AF8-E66E-4D7E-A9B0-980781B6730B}" type="slidenum">
              <a:rPr lang="en-IN" smtClean="0"/>
              <a:t>‹#›</a:t>
            </a:fld>
            <a:endParaRPr lang="en-IN"/>
          </a:p>
        </p:txBody>
      </p:sp>
    </p:spTree>
    <p:extLst>
      <p:ext uri="{BB962C8B-B14F-4D97-AF65-F5344CB8AC3E}">
        <p14:creationId xmlns:p14="http://schemas.microsoft.com/office/powerpoint/2010/main" val="4115390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16B6-5BE2-4293-AD5C-1BD49B8CFAF2}"/>
              </a:ext>
            </a:extLst>
          </p:cNvPr>
          <p:cNvSpPr>
            <a:spLocks noGrp="1"/>
          </p:cNvSpPr>
          <p:nvPr>
            <p:ph type="ctrTitle"/>
          </p:nvPr>
        </p:nvSpPr>
        <p:spPr>
          <a:xfrm>
            <a:off x="1524000" y="0"/>
            <a:ext cx="9144000" cy="1050820"/>
          </a:xfrm>
        </p:spPr>
        <p:txBody>
          <a:bodyPr/>
          <a:lstStyle/>
          <a:p>
            <a:r>
              <a:rPr lang="en-US" b="1" dirty="0">
                <a:latin typeface="Berlin Sans FB" panose="020E0602020502020306" pitchFamily="34" charset="0"/>
              </a:rPr>
              <a:t>ZERO HUNGER</a:t>
            </a:r>
            <a:endParaRPr lang="en-IN" b="1" dirty="0">
              <a:latin typeface="Berlin Sans FB" panose="020E0602020502020306" pitchFamily="34" charset="0"/>
            </a:endParaRPr>
          </a:p>
        </p:txBody>
      </p:sp>
      <p:sp>
        <p:nvSpPr>
          <p:cNvPr id="3" name="Subtitle 2">
            <a:extLst>
              <a:ext uri="{FF2B5EF4-FFF2-40B4-BE49-F238E27FC236}">
                <a16:creationId xmlns:a16="http://schemas.microsoft.com/office/drawing/2014/main" id="{078839B5-C5BD-47E6-955D-7B9C79310CE8}"/>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9AAEF911-0194-43BA-8E5F-42B34948F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366" y="928900"/>
            <a:ext cx="9295268" cy="5969104"/>
          </a:xfrm>
          <a:prstGeom prst="rect">
            <a:avLst/>
          </a:prstGeom>
        </p:spPr>
      </p:pic>
      <p:sp>
        <p:nvSpPr>
          <p:cNvPr id="7" name="Rectangle 6">
            <a:extLst>
              <a:ext uri="{FF2B5EF4-FFF2-40B4-BE49-F238E27FC236}">
                <a16:creationId xmlns:a16="http://schemas.microsoft.com/office/drawing/2014/main" id="{0605DBBC-2C16-4490-A38B-2D270F2EE36F}"/>
              </a:ext>
            </a:extLst>
          </p:cNvPr>
          <p:cNvSpPr/>
          <p:nvPr/>
        </p:nvSpPr>
        <p:spPr>
          <a:xfrm flipH="1">
            <a:off x="0" y="6776720"/>
            <a:ext cx="91440" cy="81280"/>
          </a:xfrm>
          <a:prstGeom prst="rect">
            <a:avLst/>
          </a:prstGeom>
          <a:solidFill>
            <a:schemeClr val="bg1"/>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49664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3470-8D7D-4E33-A6CB-A8ABFFECD7C3}"/>
              </a:ext>
            </a:extLst>
          </p:cNvPr>
          <p:cNvSpPr>
            <a:spLocks noGrp="1"/>
          </p:cNvSpPr>
          <p:nvPr>
            <p:ph type="title"/>
          </p:nvPr>
        </p:nvSpPr>
        <p:spPr>
          <a:xfrm>
            <a:off x="65843" y="0"/>
            <a:ext cx="7267112" cy="7146524"/>
          </a:xfrm>
        </p:spPr>
        <p:txBody>
          <a:bodyPr>
            <a:normAutofit fontScale="90000"/>
          </a:bodyPr>
          <a:lstStyle/>
          <a:p>
            <a:r>
              <a:rPr lang="en-US" sz="2700" b="0" i="0" dirty="0">
                <a:solidFill>
                  <a:srgbClr val="212121"/>
                </a:solidFill>
                <a:effectLst/>
                <a:latin typeface="Segoe UI" panose="020B0502040204020203" pitchFamily="34" charset="0"/>
                <a:cs typeface="Segoe UI" panose="020B0502040204020203" pitchFamily="34" charset="0"/>
              </a:rPr>
              <a:t>Food rescue programs take excess perishable and prepared food and distribute it to agencies and charities that serve hungry people such as soup kitchens, youth or senior centers, shelters and pantries. Many of these agencies visit the food bank each week to select fresh</a:t>
            </a:r>
            <a:br>
              <a:rPr lang="en-US" sz="2700" b="0" i="0" dirty="0">
                <a:solidFill>
                  <a:srgbClr val="212121"/>
                </a:solidFill>
                <a:effectLst/>
                <a:latin typeface="Segoe UI" panose="020B0502040204020203" pitchFamily="34" charset="0"/>
                <a:cs typeface="Segoe UI" panose="020B0502040204020203" pitchFamily="34" charset="0"/>
              </a:rPr>
            </a:br>
            <a:r>
              <a:rPr lang="en-US" sz="2700" b="0" i="0" dirty="0">
                <a:solidFill>
                  <a:srgbClr val="212121"/>
                </a:solidFill>
                <a:effectLst/>
                <a:latin typeface="Segoe UI" panose="020B0502040204020203" pitchFamily="34" charset="0"/>
                <a:cs typeface="Segoe UI" panose="020B0502040204020203" pitchFamily="34" charset="0"/>
              </a:rPr>
              <a:t> produce and packaged </a:t>
            </a:r>
            <a:br>
              <a:rPr lang="en-US" sz="2700" b="0" i="0" dirty="0">
                <a:solidFill>
                  <a:srgbClr val="212121"/>
                </a:solidFill>
                <a:effectLst/>
                <a:latin typeface="Segoe UI" panose="020B0502040204020203" pitchFamily="34" charset="0"/>
                <a:cs typeface="Segoe UI" panose="020B0502040204020203" pitchFamily="34" charset="0"/>
              </a:rPr>
            </a:br>
            <a:r>
              <a:rPr lang="en-US" sz="2700" b="0" i="0" dirty="0">
                <a:solidFill>
                  <a:srgbClr val="212121"/>
                </a:solidFill>
                <a:effectLst/>
                <a:latin typeface="Segoe UI" panose="020B0502040204020203" pitchFamily="34" charset="0"/>
                <a:cs typeface="Segoe UI" panose="020B0502040204020203" pitchFamily="34" charset="0"/>
              </a:rPr>
              <a:t>products for their meal </a:t>
            </a:r>
            <a:br>
              <a:rPr lang="en-US" sz="2700" b="0" i="0" dirty="0">
                <a:solidFill>
                  <a:srgbClr val="212121"/>
                </a:solidFill>
                <a:effectLst/>
                <a:latin typeface="Segoe UI" panose="020B0502040204020203" pitchFamily="34" charset="0"/>
                <a:cs typeface="Segoe UI" panose="020B0502040204020203" pitchFamily="34" charset="0"/>
              </a:rPr>
            </a:br>
            <a:r>
              <a:rPr lang="en-US" sz="2700" b="0" i="0" dirty="0">
                <a:solidFill>
                  <a:srgbClr val="212121"/>
                </a:solidFill>
                <a:effectLst/>
                <a:latin typeface="Segoe UI" panose="020B0502040204020203" pitchFamily="34" charset="0"/>
                <a:cs typeface="Segoe UI" panose="020B0502040204020203" pitchFamily="34" charset="0"/>
              </a:rPr>
              <a:t>programs or food pantries.</a:t>
            </a:r>
            <a:br>
              <a:rPr lang="en-US" sz="2700" b="0" i="0" dirty="0">
                <a:solidFill>
                  <a:srgbClr val="212121"/>
                </a:solidFill>
                <a:effectLst/>
                <a:latin typeface="Segoe UI" panose="020B0502040204020203" pitchFamily="34" charset="0"/>
                <a:cs typeface="Segoe UI" panose="020B0502040204020203" pitchFamily="34" charset="0"/>
              </a:rPr>
            </a:br>
            <a:r>
              <a:rPr lang="en-US" sz="2700" b="0" i="0" dirty="0">
                <a:solidFill>
                  <a:srgbClr val="212121"/>
                </a:solidFill>
                <a:effectLst/>
                <a:latin typeface="Segoe UI" panose="020B0502040204020203" pitchFamily="34" charset="0"/>
                <a:cs typeface="Segoe UI" panose="020B0502040204020203" pitchFamily="34" charset="0"/>
              </a:rPr>
              <a:t> Many also take direct </a:t>
            </a:r>
            <a:r>
              <a:rPr lang="en-US" sz="2700" b="0" i="0" dirty="0" err="1">
                <a:solidFill>
                  <a:srgbClr val="212121"/>
                </a:solidFill>
                <a:effectLst/>
                <a:latin typeface="Segoe UI" panose="020B0502040204020203" pitchFamily="34" charset="0"/>
                <a:cs typeface="Segoe UI" panose="020B0502040204020203" pitchFamily="34" charset="0"/>
              </a:rPr>
              <a:t>donatio</a:t>
            </a:r>
            <a:br>
              <a:rPr lang="en-US" sz="2700" b="0" i="0" dirty="0">
                <a:solidFill>
                  <a:srgbClr val="212121"/>
                </a:solidFill>
                <a:effectLst/>
                <a:latin typeface="Segoe UI" panose="020B0502040204020203" pitchFamily="34" charset="0"/>
                <a:cs typeface="Segoe UI" panose="020B0502040204020203" pitchFamily="34" charset="0"/>
              </a:rPr>
            </a:br>
            <a:r>
              <a:rPr lang="en-US" sz="2700" b="0" i="0" dirty="0">
                <a:solidFill>
                  <a:srgbClr val="212121"/>
                </a:solidFill>
                <a:effectLst/>
                <a:latin typeface="Segoe UI" panose="020B0502040204020203" pitchFamily="34" charset="0"/>
                <a:cs typeface="Segoe UI" panose="020B0502040204020203" pitchFamily="34" charset="0"/>
              </a:rPr>
              <a:t>-ns from stores, restaurants,</a:t>
            </a:r>
            <a:br>
              <a:rPr lang="en-US" sz="2700" b="0" i="0" dirty="0">
                <a:solidFill>
                  <a:srgbClr val="212121"/>
                </a:solidFill>
                <a:effectLst/>
                <a:latin typeface="Segoe UI" panose="020B0502040204020203" pitchFamily="34" charset="0"/>
                <a:cs typeface="Segoe UI" panose="020B0502040204020203" pitchFamily="34" charset="0"/>
              </a:rPr>
            </a:br>
            <a:r>
              <a:rPr lang="en-US" sz="2700" b="0" i="0" dirty="0">
                <a:solidFill>
                  <a:srgbClr val="212121"/>
                </a:solidFill>
                <a:effectLst/>
                <a:latin typeface="Segoe UI" panose="020B0502040204020203" pitchFamily="34" charset="0"/>
                <a:cs typeface="Segoe UI" panose="020B0502040204020203" pitchFamily="34" charset="0"/>
              </a:rPr>
              <a:t> cafeterias, and individuals </a:t>
            </a:r>
            <a:br>
              <a:rPr lang="en-US" sz="2700" b="0" i="0" dirty="0">
                <a:solidFill>
                  <a:srgbClr val="212121"/>
                </a:solidFill>
                <a:effectLst/>
                <a:latin typeface="Segoe UI" panose="020B0502040204020203" pitchFamily="34" charset="0"/>
                <a:cs typeface="Segoe UI" panose="020B0502040204020203" pitchFamily="34" charset="0"/>
              </a:rPr>
            </a:br>
            <a:r>
              <a:rPr lang="en-US" sz="2700" b="0" i="0" dirty="0">
                <a:solidFill>
                  <a:srgbClr val="212121"/>
                </a:solidFill>
                <a:effectLst/>
                <a:latin typeface="Segoe UI" panose="020B0502040204020203" pitchFamily="34" charset="0"/>
                <a:cs typeface="Segoe UI" panose="020B0502040204020203" pitchFamily="34" charset="0"/>
              </a:rPr>
              <a:t>with surplus food to share. </a:t>
            </a:r>
            <a:br>
              <a:rPr lang="en-US" sz="2700" b="0" i="0" dirty="0">
                <a:solidFill>
                  <a:srgbClr val="212121"/>
                </a:solidFill>
                <a:effectLst/>
                <a:latin typeface="Segoe UI" panose="020B0502040204020203" pitchFamily="34" charset="0"/>
                <a:cs typeface="Segoe UI" panose="020B0502040204020203" pitchFamily="34" charset="0"/>
              </a:rPr>
            </a:br>
            <a:r>
              <a:rPr lang="en-US" sz="2700" b="0" i="0" dirty="0">
                <a:solidFill>
                  <a:srgbClr val="212121"/>
                </a:solidFill>
                <a:effectLst/>
                <a:latin typeface="Segoe UI" panose="020B0502040204020203" pitchFamily="34" charset="0"/>
                <a:cs typeface="Segoe UI" panose="020B0502040204020203" pitchFamily="34" charset="0"/>
              </a:rPr>
              <a:t>Remember to contact your </a:t>
            </a:r>
            <a:br>
              <a:rPr lang="en-US" sz="2700" b="0" i="0" dirty="0">
                <a:solidFill>
                  <a:srgbClr val="212121"/>
                </a:solidFill>
                <a:effectLst/>
                <a:latin typeface="Segoe UI" panose="020B0502040204020203" pitchFamily="34" charset="0"/>
                <a:cs typeface="Segoe UI" panose="020B0502040204020203" pitchFamily="34" charset="0"/>
              </a:rPr>
            </a:br>
            <a:r>
              <a:rPr lang="en-US" sz="2700" b="0" i="0" dirty="0">
                <a:solidFill>
                  <a:srgbClr val="212121"/>
                </a:solidFill>
                <a:effectLst/>
                <a:latin typeface="Segoe UI" panose="020B0502040204020203" pitchFamily="34" charset="0"/>
                <a:cs typeface="Segoe UI" panose="020B0502040204020203" pitchFamily="34" charset="0"/>
              </a:rPr>
              <a:t>local food pantry, food bank </a:t>
            </a:r>
            <a:br>
              <a:rPr lang="en-US" sz="2700" b="0" i="0" dirty="0">
                <a:solidFill>
                  <a:srgbClr val="212121"/>
                </a:solidFill>
                <a:effectLst/>
                <a:latin typeface="Segoe UI" panose="020B0502040204020203" pitchFamily="34" charset="0"/>
                <a:cs typeface="Segoe UI" panose="020B0502040204020203" pitchFamily="34" charset="0"/>
              </a:rPr>
            </a:br>
            <a:r>
              <a:rPr lang="en-US" sz="2700" b="0" i="0" dirty="0">
                <a:solidFill>
                  <a:srgbClr val="212121"/>
                </a:solidFill>
                <a:effectLst/>
                <a:latin typeface="Segoe UI" panose="020B0502040204020203" pitchFamily="34" charset="0"/>
                <a:cs typeface="Segoe UI" panose="020B0502040204020203" pitchFamily="34" charset="0"/>
              </a:rPr>
              <a:t>or food rescue operation to </a:t>
            </a:r>
            <a:br>
              <a:rPr lang="en-US" sz="2700" b="0" i="0" dirty="0">
                <a:solidFill>
                  <a:srgbClr val="212121"/>
                </a:solidFill>
                <a:effectLst/>
                <a:latin typeface="Segoe UI" panose="020B0502040204020203" pitchFamily="34" charset="0"/>
                <a:cs typeface="Segoe UI" panose="020B0502040204020203" pitchFamily="34" charset="0"/>
              </a:rPr>
            </a:br>
            <a:r>
              <a:rPr lang="en-US" sz="2700" b="0" i="0" dirty="0">
                <a:solidFill>
                  <a:srgbClr val="212121"/>
                </a:solidFill>
                <a:effectLst/>
                <a:latin typeface="Segoe UI" panose="020B0502040204020203" pitchFamily="34" charset="0"/>
                <a:cs typeface="Segoe UI" panose="020B0502040204020203" pitchFamily="34" charset="0"/>
              </a:rPr>
              <a:t>find out what items they </a:t>
            </a:r>
            <a:br>
              <a:rPr lang="en-US" sz="2700" b="0" i="0" dirty="0">
                <a:solidFill>
                  <a:srgbClr val="212121"/>
                </a:solidFill>
                <a:effectLst/>
                <a:latin typeface="Segoe UI" panose="020B0502040204020203" pitchFamily="34" charset="0"/>
                <a:cs typeface="Segoe UI" panose="020B0502040204020203" pitchFamily="34" charset="0"/>
              </a:rPr>
            </a:br>
            <a:r>
              <a:rPr lang="en-US" sz="2700" b="0" i="0" dirty="0">
                <a:solidFill>
                  <a:srgbClr val="212121"/>
                </a:solidFill>
                <a:effectLst/>
                <a:latin typeface="Segoe UI" panose="020B0502040204020203" pitchFamily="34" charset="0"/>
                <a:cs typeface="Segoe UI" panose="020B0502040204020203" pitchFamily="34" charset="0"/>
              </a:rPr>
              <a:t>accept. Also, food banks will </a:t>
            </a:r>
            <a:br>
              <a:rPr lang="en-US" sz="2700" b="0" i="0" dirty="0">
                <a:solidFill>
                  <a:srgbClr val="212121"/>
                </a:solidFill>
                <a:effectLst/>
                <a:latin typeface="Segoe UI" panose="020B0502040204020203" pitchFamily="34" charset="0"/>
                <a:cs typeface="Segoe UI" panose="020B0502040204020203" pitchFamily="34" charset="0"/>
              </a:rPr>
            </a:br>
            <a:r>
              <a:rPr lang="en-US" sz="2700" b="0" i="0" dirty="0">
                <a:solidFill>
                  <a:srgbClr val="212121"/>
                </a:solidFill>
                <a:effectLst/>
                <a:latin typeface="Segoe UI" panose="020B0502040204020203" pitchFamily="34" charset="0"/>
                <a:cs typeface="Segoe UI" panose="020B0502040204020203" pitchFamily="34" charset="0"/>
              </a:rPr>
              <a:t>often pick up donations free </a:t>
            </a:r>
            <a:br>
              <a:rPr lang="en-US" sz="2700" b="0" i="0" dirty="0">
                <a:solidFill>
                  <a:srgbClr val="212121"/>
                </a:solidFill>
                <a:effectLst/>
                <a:latin typeface="Segoe UI" panose="020B0502040204020203" pitchFamily="34" charset="0"/>
                <a:cs typeface="Segoe UI" panose="020B0502040204020203" pitchFamily="34" charset="0"/>
              </a:rPr>
            </a:br>
            <a:r>
              <a:rPr lang="en-US" sz="2700" b="0" i="0" dirty="0">
                <a:solidFill>
                  <a:srgbClr val="212121"/>
                </a:solidFill>
                <a:effectLst/>
                <a:latin typeface="Segoe UI" panose="020B0502040204020203" pitchFamily="34" charset="0"/>
                <a:cs typeface="Segoe UI" panose="020B0502040204020203" pitchFamily="34" charset="0"/>
              </a:rPr>
              <a:t>of charge.</a:t>
            </a:r>
            <a:br>
              <a:rPr lang="en-US" b="0" i="0" dirty="0">
                <a:solidFill>
                  <a:srgbClr val="212121"/>
                </a:solidFill>
                <a:effectLst/>
                <a:latin typeface="Source Sans Pro" panose="020B0503030403020204" pitchFamily="34" charset="0"/>
              </a:rPr>
            </a:br>
            <a:endParaRPr lang="en-IN" dirty="0"/>
          </a:p>
        </p:txBody>
      </p:sp>
      <p:pic>
        <p:nvPicPr>
          <p:cNvPr id="4" name="Picture 3">
            <a:extLst>
              <a:ext uri="{FF2B5EF4-FFF2-40B4-BE49-F238E27FC236}">
                <a16:creationId xmlns:a16="http://schemas.microsoft.com/office/drawing/2014/main" id="{E1830BE0-7259-4F25-BF36-7D6BC8F6D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2400299"/>
            <a:ext cx="7924800" cy="4457700"/>
          </a:xfrm>
          <a:prstGeom prst="rect">
            <a:avLst/>
          </a:prstGeom>
        </p:spPr>
      </p:pic>
    </p:spTree>
    <p:extLst>
      <p:ext uri="{BB962C8B-B14F-4D97-AF65-F5344CB8AC3E}">
        <p14:creationId xmlns:p14="http://schemas.microsoft.com/office/powerpoint/2010/main" val="2872641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1CA6-7434-43FD-A217-7E95DA03CCCE}"/>
              </a:ext>
            </a:extLst>
          </p:cNvPr>
          <p:cNvSpPr>
            <a:spLocks noGrp="1"/>
          </p:cNvSpPr>
          <p:nvPr>
            <p:ph type="ctrTitle"/>
          </p:nvPr>
        </p:nvSpPr>
        <p:spPr>
          <a:xfrm>
            <a:off x="985520" y="142240"/>
            <a:ext cx="11206480" cy="1950719"/>
          </a:xfrm>
        </p:spPr>
        <p:txBody>
          <a:bodyPr>
            <a:normAutofit fontScale="90000"/>
          </a:bodyPr>
          <a:lstStyle/>
          <a:p>
            <a:r>
              <a:rPr lang="en-US" sz="4900" b="0" i="0" dirty="0">
                <a:solidFill>
                  <a:schemeClr val="tx2">
                    <a:lumMod val="75000"/>
                  </a:schemeClr>
                </a:solidFill>
                <a:effectLst/>
                <a:latin typeface="Poor Richard" panose="02080502050505020702" pitchFamily="18" charset="0"/>
              </a:rPr>
              <a:t>Reselling Food Waste In India Might Just Become The Next Big Thing</a:t>
            </a:r>
            <a:br>
              <a:rPr lang="en-US" b="0" i="0" dirty="0">
                <a:solidFill>
                  <a:srgbClr val="111111"/>
                </a:solidFill>
                <a:effectLst/>
                <a:latin typeface="roboto"/>
              </a:rPr>
            </a:br>
            <a:endParaRPr lang="en-IN" dirty="0"/>
          </a:p>
        </p:txBody>
      </p:sp>
      <p:sp>
        <p:nvSpPr>
          <p:cNvPr id="3" name="Subtitle 2">
            <a:extLst>
              <a:ext uri="{FF2B5EF4-FFF2-40B4-BE49-F238E27FC236}">
                <a16:creationId xmlns:a16="http://schemas.microsoft.com/office/drawing/2014/main" id="{D6B2449B-20CD-4532-A546-A0D7DC8F106C}"/>
              </a:ext>
            </a:extLst>
          </p:cNvPr>
          <p:cNvSpPr>
            <a:spLocks noGrp="1"/>
          </p:cNvSpPr>
          <p:nvPr>
            <p:ph type="subTitle" idx="1"/>
          </p:nvPr>
        </p:nvSpPr>
        <p:spPr>
          <a:xfrm>
            <a:off x="0" y="1635758"/>
            <a:ext cx="4377245" cy="5222241"/>
          </a:xfrm>
        </p:spPr>
        <p:txBody>
          <a:bodyPr>
            <a:normAutofit/>
          </a:bodyPr>
          <a:lstStyle/>
          <a:p>
            <a:r>
              <a:rPr lang="en-US" b="0" i="0" dirty="0">
                <a:solidFill>
                  <a:srgbClr val="010101"/>
                </a:solidFill>
                <a:effectLst/>
                <a:latin typeface="Calibri" panose="020F0502020204030204" pitchFamily="34" charset="0"/>
              </a:rPr>
              <a:t>One-ninth of the world still suffers from starvation. You don’t have to do much mental math to realize that it is indeed a lot.  Despite the staggering numbers of people who suffer from hunger, the world wastes a lot of food. About one-third of the food that is produced is wasted. That half a sandwich that you just tossed into the bin counts too. And all this food that is waste find it’s way into landfills that contribute to up to 8% of total greenhouse gas emissions</a:t>
            </a:r>
            <a:r>
              <a:rPr lang="en-US" sz="2000" b="0" i="0" dirty="0">
                <a:solidFill>
                  <a:srgbClr val="010101"/>
                </a:solidFill>
                <a:effectLst/>
                <a:latin typeface="Calibri" panose="020F0502020204030204" pitchFamily="34" charset="0"/>
              </a:rPr>
              <a:t>.</a:t>
            </a:r>
            <a:endParaRPr lang="en-IN" sz="2800" dirty="0">
              <a:latin typeface="Berlin Sans FB" panose="020E0602020502020306" pitchFamily="34" charset="0"/>
            </a:endParaRPr>
          </a:p>
        </p:txBody>
      </p:sp>
      <p:pic>
        <p:nvPicPr>
          <p:cNvPr id="5" name="Picture 4">
            <a:extLst>
              <a:ext uri="{FF2B5EF4-FFF2-40B4-BE49-F238E27FC236}">
                <a16:creationId xmlns:a16="http://schemas.microsoft.com/office/drawing/2014/main" id="{87FABF4E-DBEA-4A09-952F-50FEA9B21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245" y="1635759"/>
            <a:ext cx="7814755" cy="5222241"/>
          </a:xfrm>
          <a:prstGeom prst="rect">
            <a:avLst/>
          </a:prstGeom>
        </p:spPr>
      </p:pic>
    </p:spTree>
    <p:extLst>
      <p:ext uri="{BB962C8B-B14F-4D97-AF65-F5344CB8AC3E}">
        <p14:creationId xmlns:p14="http://schemas.microsoft.com/office/powerpoint/2010/main" val="417523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C18EE-7D37-4738-A0CB-84A72B85A4E1}"/>
              </a:ext>
            </a:extLst>
          </p:cNvPr>
          <p:cNvSpPr>
            <a:spLocks noGrp="1"/>
          </p:cNvSpPr>
          <p:nvPr>
            <p:ph type="title"/>
          </p:nvPr>
        </p:nvSpPr>
        <p:spPr>
          <a:xfrm>
            <a:off x="7347426" y="-203200"/>
            <a:ext cx="4661694" cy="1950720"/>
          </a:xfrm>
        </p:spPr>
        <p:txBody>
          <a:bodyPr>
            <a:normAutofit/>
          </a:bodyPr>
          <a:lstStyle/>
          <a:p>
            <a:pPr algn="ctr"/>
            <a:r>
              <a:rPr lang="en-US" sz="4400" dirty="0">
                <a:solidFill>
                  <a:schemeClr val="accent6">
                    <a:lumMod val="75000"/>
                  </a:schemeClr>
                </a:solidFill>
                <a:latin typeface="Eras Demi ITC" panose="020B0805030504020804" pitchFamily="34" charset="0"/>
              </a:rPr>
              <a:t>Reduce World Hunger</a:t>
            </a:r>
            <a:endParaRPr lang="en-IN" sz="4400" dirty="0">
              <a:solidFill>
                <a:schemeClr val="accent6">
                  <a:lumMod val="75000"/>
                </a:schemeClr>
              </a:solidFill>
              <a:latin typeface="Eras Demi ITC" panose="020B0805030504020804" pitchFamily="34" charset="0"/>
            </a:endParaRPr>
          </a:p>
        </p:txBody>
      </p:sp>
      <p:pic>
        <p:nvPicPr>
          <p:cNvPr id="6" name="Picture Placeholder 5">
            <a:extLst>
              <a:ext uri="{FF2B5EF4-FFF2-40B4-BE49-F238E27FC236}">
                <a16:creationId xmlns:a16="http://schemas.microsoft.com/office/drawing/2014/main" id="{BFBF5BC1-2DCA-43EE-BDA2-39535365921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422" r="8422"/>
          <a:stretch>
            <a:fillRect/>
          </a:stretch>
        </p:blipFill>
        <p:spPr>
          <a:xfrm>
            <a:off x="0" y="1108676"/>
            <a:ext cx="7281228" cy="5749324"/>
          </a:xfrm>
        </p:spPr>
      </p:pic>
      <p:sp>
        <p:nvSpPr>
          <p:cNvPr id="4" name="Text Placeholder 3">
            <a:extLst>
              <a:ext uri="{FF2B5EF4-FFF2-40B4-BE49-F238E27FC236}">
                <a16:creationId xmlns:a16="http://schemas.microsoft.com/office/drawing/2014/main" id="{777F758C-0DF3-4F01-A0BF-5436889E1998}"/>
              </a:ext>
            </a:extLst>
          </p:cNvPr>
          <p:cNvSpPr>
            <a:spLocks noGrp="1"/>
          </p:cNvSpPr>
          <p:nvPr>
            <p:ph type="body" sz="half" idx="2"/>
          </p:nvPr>
        </p:nvSpPr>
        <p:spPr>
          <a:xfrm>
            <a:off x="7538720" y="2057400"/>
            <a:ext cx="4314825" cy="4638040"/>
          </a:xfrm>
        </p:spPr>
        <p:txBody>
          <a:bodyPr>
            <a:normAutofit lnSpcReduction="10000"/>
          </a:bodyPr>
          <a:lstStyle/>
          <a:p>
            <a:r>
              <a:rPr lang="en-US" dirty="0">
                <a:latin typeface="Arial Black" panose="020B0A04020102020204" pitchFamily="34" charset="0"/>
              </a:rPr>
              <a:t>W</a:t>
            </a:r>
            <a:r>
              <a:rPr lang="en-US" sz="2400" dirty="0">
                <a:latin typeface="Arial Black" panose="020B0A04020102020204" pitchFamily="34" charset="0"/>
              </a:rPr>
              <a:t>e all want our families to have enough food to eat that is safe and nutritious. A world with zero hunger can positively impact our economies, health, education, equality and social development. It's a key piece of building a better future for everyone. Sharing nutritious food with poor people helps decrease in world’s hunger.</a:t>
            </a:r>
            <a:endParaRPr lang="en-IN" sz="2400" dirty="0">
              <a:latin typeface="Arial Black" panose="020B0A04020102020204" pitchFamily="34" charset="0"/>
            </a:endParaRPr>
          </a:p>
        </p:txBody>
      </p:sp>
    </p:spTree>
    <p:extLst>
      <p:ext uri="{BB962C8B-B14F-4D97-AF65-F5344CB8AC3E}">
        <p14:creationId xmlns:p14="http://schemas.microsoft.com/office/powerpoint/2010/main" val="15164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B304C-7F28-4BE9-8C0D-9E1FD035AA48}"/>
              </a:ext>
            </a:extLst>
          </p:cNvPr>
          <p:cNvSpPr>
            <a:spLocks noGrp="1"/>
          </p:cNvSpPr>
          <p:nvPr>
            <p:ph type="title"/>
          </p:nvPr>
        </p:nvSpPr>
        <p:spPr>
          <a:xfrm>
            <a:off x="0" y="0"/>
            <a:ext cx="10088880" cy="1160145"/>
          </a:xfrm>
        </p:spPr>
        <p:txBody>
          <a:bodyPr>
            <a:noAutofit/>
          </a:bodyPr>
          <a:lstStyle/>
          <a:p>
            <a:r>
              <a:rPr lang="en-US" sz="4000" dirty="0">
                <a:solidFill>
                  <a:schemeClr val="accent4">
                    <a:lumMod val="50000"/>
                  </a:schemeClr>
                </a:solidFill>
                <a:latin typeface="Copperplate Gothic Bold" panose="020E0705020206020404" pitchFamily="34" charset="0"/>
              </a:rPr>
              <a:t>FOOD WASTES CAUSED BY HOUSEHOLD WASTES</a:t>
            </a:r>
            <a:endParaRPr lang="en-IN" sz="4000" dirty="0">
              <a:solidFill>
                <a:schemeClr val="accent4">
                  <a:lumMod val="50000"/>
                </a:schemeClr>
              </a:solidFill>
              <a:latin typeface="Copperplate Gothic Bold" panose="020E0705020206020404" pitchFamily="34" charset="0"/>
            </a:endParaRPr>
          </a:p>
        </p:txBody>
      </p:sp>
      <p:sp>
        <p:nvSpPr>
          <p:cNvPr id="4" name="Text Placeholder 3">
            <a:extLst>
              <a:ext uri="{FF2B5EF4-FFF2-40B4-BE49-F238E27FC236}">
                <a16:creationId xmlns:a16="http://schemas.microsoft.com/office/drawing/2014/main" id="{2300791C-883F-4677-A14C-71030D196B19}"/>
              </a:ext>
            </a:extLst>
          </p:cNvPr>
          <p:cNvSpPr>
            <a:spLocks noGrp="1"/>
          </p:cNvSpPr>
          <p:nvPr>
            <p:ph type="body" sz="half" idx="2"/>
          </p:nvPr>
        </p:nvSpPr>
        <p:spPr>
          <a:xfrm>
            <a:off x="0" y="1727200"/>
            <a:ext cx="4975954" cy="5130800"/>
          </a:xfrm>
        </p:spPr>
        <p:txBody>
          <a:bodyPr>
            <a:normAutofit/>
          </a:bodyPr>
          <a:lstStyle/>
          <a:p>
            <a:r>
              <a:rPr lang="en-US" sz="2000" b="0" i="0" dirty="0">
                <a:solidFill>
                  <a:schemeClr val="bg2">
                    <a:lumMod val="25000"/>
                  </a:schemeClr>
                </a:solidFill>
                <a:effectLst/>
                <a:latin typeface="FiraLight"/>
              </a:rPr>
              <a:t>Household wastes also known as domestic waste or residential waste, is disposable materials generated by households. This waste can be comprised of non-hazardous and hazardous waste. Non-hazardous waste can include food scraps, paper, bottles, etc. which can be recycled or composted.</a:t>
            </a:r>
          </a:p>
          <a:p>
            <a:r>
              <a:rPr lang="en-US" sz="2000" dirty="0">
                <a:solidFill>
                  <a:schemeClr val="bg2">
                    <a:lumMod val="25000"/>
                  </a:schemeClr>
                </a:solidFill>
                <a:latin typeface="FiraLight"/>
              </a:rPr>
              <a:t>                     Most of the food wastes are from restaurants and household. These wastes are done by long storage of food which are not preserved well. This can be decreased by donating food which is not expired and which is not useful for us. This decreased the waste of food as well as the hunger of many will be shortened .</a:t>
            </a:r>
            <a:endParaRPr lang="en-IN" sz="2000" dirty="0">
              <a:solidFill>
                <a:schemeClr val="bg2">
                  <a:lumMod val="25000"/>
                </a:schemeClr>
              </a:solidFill>
            </a:endParaRPr>
          </a:p>
        </p:txBody>
      </p:sp>
      <p:pic>
        <p:nvPicPr>
          <p:cNvPr id="10" name="Picture Placeholder 9">
            <a:extLst>
              <a:ext uri="{FF2B5EF4-FFF2-40B4-BE49-F238E27FC236}">
                <a16:creationId xmlns:a16="http://schemas.microsoft.com/office/drawing/2014/main" id="{32DF5581-4A28-4F24-951B-7182A5A065C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756" r="16756"/>
          <a:stretch>
            <a:fillRect/>
          </a:stretch>
        </p:blipFill>
        <p:spPr>
          <a:xfrm>
            <a:off x="4975954" y="1160145"/>
            <a:ext cx="7216046" cy="5697855"/>
          </a:xfrm>
        </p:spPr>
      </p:pic>
    </p:spTree>
    <p:extLst>
      <p:ext uri="{BB962C8B-B14F-4D97-AF65-F5344CB8AC3E}">
        <p14:creationId xmlns:p14="http://schemas.microsoft.com/office/powerpoint/2010/main" val="352625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1811-815E-42D2-BBF8-3F64E777B094}"/>
              </a:ext>
            </a:extLst>
          </p:cNvPr>
          <p:cNvSpPr>
            <a:spLocks noGrp="1"/>
          </p:cNvSpPr>
          <p:nvPr>
            <p:ph type="title"/>
          </p:nvPr>
        </p:nvSpPr>
        <p:spPr>
          <a:xfrm>
            <a:off x="839788" y="0"/>
            <a:ext cx="11352212" cy="1463040"/>
          </a:xfrm>
        </p:spPr>
        <p:txBody>
          <a:bodyPr>
            <a:normAutofit/>
          </a:bodyPr>
          <a:lstStyle/>
          <a:p>
            <a:r>
              <a:rPr lang="en-US" sz="4000" dirty="0">
                <a:solidFill>
                  <a:schemeClr val="accent2">
                    <a:lumMod val="50000"/>
                  </a:schemeClr>
                </a:solidFill>
                <a:latin typeface="Eras Bold ITC" panose="020B0907030504020204" pitchFamily="34" charset="0"/>
              </a:rPr>
              <a:t>TONS OF FOOD WASTAGE FROM RESTAURANTS</a:t>
            </a:r>
            <a:endParaRPr lang="en-IN" sz="4000" dirty="0">
              <a:solidFill>
                <a:schemeClr val="accent2">
                  <a:lumMod val="50000"/>
                </a:schemeClr>
              </a:solidFill>
              <a:latin typeface="Eras Bold ITC" panose="020B0907030504020204" pitchFamily="34" charset="0"/>
            </a:endParaRPr>
          </a:p>
        </p:txBody>
      </p:sp>
      <p:sp>
        <p:nvSpPr>
          <p:cNvPr id="4" name="Text Placeholder 3">
            <a:extLst>
              <a:ext uri="{FF2B5EF4-FFF2-40B4-BE49-F238E27FC236}">
                <a16:creationId xmlns:a16="http://schemas.microsoft.com/office/drawing/2014/main" id="{00A5B8FE-B311-4358-AF2C-C8B3F9F6CC6A}"/>
              </a:ext>
            </a:extLst>
          </p:cNvPr>
          <p:cNvSpPr>
            <a:spLocks noGrp="1"/>
          </p:cNvSpPr>
          <p:nvPr>
            <p:ph type="body" sz="half" idx="2"/>
          </p:nvPr>
        </p:nvSpPr>
        <p:spPr>
          <a:xfrm>
            <a:off x="7396480" y="2021840"/>
            <a:ext cx="4795520" cy="4836160"/>
          </a:xfrm>
        </p:spPr>
        <p:txBody>
          <a:bodyPr>
            <a:normAutofit/>
          </a:bodyPr>
          <a:lstStyle/>
          <a:p>
            <a:r>
              <a:rPr lang="en-US" sz="2000" b="0" i="0" dirty="0">
                <a:solidFill>
                  <a:srgbClr val="222222"/>
                </a:solidFill>
                <a:effectLst/>
                <a:latin typeface="arial" panose="020B0604020202020204" pitchFamily="34" charset="0"/>
              </a:rPr>
              <a:t>According to a recent report, a half a pound of food is wasted per meal in restaurants, whether it's from what is left on a customer's plate, or in the kitchen itself. Approximately 85% of the food that isn't used in a typical American restaurant is thrown out while only a small percentage is recycled or donated.</a:t>
            </a:r>
            <a:endParaRPr lang="en-IN" sz="2000" b="0" i="0" dirty="0">
              <a:solidFill>
                <a:srgbClr val="222222"/>
              </a:solidFill>
              <a:effectLst/>
              <a:latin typeface="arial" panose="020B0604020202020204" pitchFamily="34" charset="0"/>
            </a:endParaRPr>
          </a:p>
          <a:p>
            <a:r>
              <a:rPr lang="en-US" sz="2000" b="0" i="0" dirty="0">
                <a:solidFill>
                  <a:srgbClr val="3B3D3B"/>
                </a:solidFill>
                <a:effectLst/>
                <a:latin typeface="Arial" panose="020B0604020202020204" pitchFamily="34" charset="0"/>
                <a:cs typeface="Arial" panose="020B0604020202020204" pitchFamily="34" charset="0"/>
              </a:rPr>
              <a:t>There are two main factors to take into account as you track your food waste. You need to consider how much food is being wasted and how many people are coming through your restaurant. By gathering data for both of these variables, you can get a better sense of what your biggest source of waste is.</a:t>
            </a:r>
            <a:endParaRPr lang="en-US" sz="2000" b="0" i="0" dirty="0">
              <a:solidFill>
                <a:srgbClr val="222222"/>
              </a:solidFill>
              <a:effectLst/>
              <a:latin typeface="Arial" panose="020B0604020202020204" pitchFamily="34" charset="0"/>
              <a:cs typeface="Arial" panose="020B0604020202020204" pitchFamily="34" charset="0"/>
            </a:endParaRPr>
          </a:p>
        </p:txBody>
      </p:sp>
      <p:pic>
        <p:nvPicPr>
          <p:cNvPr id="14" name="Picture Placeholder 13">
            <a:extLst>
              <a:ext uri="{FF2B5EF4-FFF2-40B4-BE49-F238E27FC236}">
                <a16:creationId xmlns:a16="http://schemas.microsoft.com/office/drawing/2014/main" id="{7F631B54-875F-4B69-9D6F-2D695F05D2E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971" r="11971"/>
          <a:stretch>
            <a:fillRect/>
          </a:stretch>
        </p:blipFill>
        <p:spPr>
          <a:xfrm>
            <a:off x="0" y="1676400"/>
            <a:ext cx="7019925" cy="5181600"/>
          </a:xfrm>
        </p:spPr>
      </p:pic>
    </p:spTree>
    <p:extLst>
      <p:ext uri="{BB962C8B-B14F-4D97-AF65-F5344CB8AC3E}">
        <p14:creationId xmlns:p14="http://schemas.microsoft.com/office/powerpoint/2010/main" val="467859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BC68-1C36-4E97-B434-FAEF134CB1B7}"/>
              </a:ext>
            </a:extLst>
          </p:cNvPr>
          <p:cNvSpPr>
            <a:spLocks noGrp="1"/>
          </p:cNvSpPr>
          <p:nvPr>
            <p:ph type="title"/>
          </p:nvPr>
        </p:nvSpPr>
        <p:spPr>
          <a:xfrm>
            <a:off x="0" y="0"/>
            <a:ext cx="12192000" cy="6858000"/>
          </a:xfrm>
        </p:spPr>
        <p:txBody>
          <a:bodyPr>
            <a:normAutofit/>
          </a:bodyPr>
          <a:lstStyle/>
          <a:p>
            <a:r>
              <a:rPr lang="en-US" b="1" i="0" dirty="0">
                <a:solidFill>
                  <a:srgbClr val="1B7530"/>
                </a:solidFill>
                <a:effectLst/>
                <a:latin typeface="MS Gothic" panose="020B0609070205080204" pitchFamily="49" charset="-128"/>
                <a:ea typeface="MS Gothic" panose="020B0609070205080204" pitchFamily="49" charset="-128"/>
              </a:rPr>
              <a:t>Tips for Food Waste Management in Restaurants</a:t>
            </a:r>
            <a:br>
              <a:rPr lang="en-US" b="1" i="0" dirty="0">
                <a:solidFill>
                  <a:srgbClr val="111111"/>
                </a:solidFill>
                <a:effectLst/>
                <a:latin typeface="Acumin Pro"/>
              </a:rPr>
            </a:br>
            <a:r>
              <a:rPr lang="en-IN" sz="3600" b="1" i="0" dirty="0">
                <a:solidFill>
                  <a:srgbClr val="111111"/>
                </a:solidFill>
                <a:effectLst/>
                <a:latin typeface="Candara" panose="020E0502030303020204" pitchFamily="34" charset="0"/>
              </a:rPr>
              <a:t>1. Avoid over-buying stock. </a:t>
            </a:r>
            <a:br>
              <a:rPr lang="en-IN" sz="3600" b="1" i="0" dirty="0">
                <a:solidFill>
                  <a:srgbClr val="111111"/>
                </a:solidFill>
                <a:effectLst/>
                <a:latin typeface="Candara" panose="020E0502030303020204" pitchFamily="34" charset="0"/>
              </a:rPr>
            </a:br>
            <a:r>
              <a:rPr lang="en-IN" sz="3600" b="1" i="0" dirty="0">
                <a:solidFill>
                  <a:srgbClr val="111111"/>
                </a:solidFill>
                <a:effectLst/>
                <a:latin typeface="Candara" panose="020E0502030303020204" pitchFamily="34" charset="0"/>
              </a:rPr>
              <a:t>2. Store food correctly.</a:t>
            </a:r>
            <a:br>
              <a:rPr lang="en-IN" sz="3600" b="1" i="0" dirty="0">
                <a:solidFill>
                  <a:srgbClr val="111111"/>
                </a:solidFill>
                <a:effectLst/>
                <a:latin typeface="Candara" panose="020E0502030303020204" pitchFamily="34" charset="0"/>
              </a:rPr>
            </a:br>
            <a:r>
              <a:rPr lang="en-US" sz="3600" b="1" i="0" dirty="0">
                <a:solidFill>
                  <a:srgbClr val="111111"/>
                </a:solidFill>
                <a:effectLst/>
                <a:latin typeface="Candara" panose="020E0502030303020204" pitchFamily="34" charset="0"/>
              </a:rPr>
              <a:t>3. Practice stock rotation regularly.</a:t>
            </a:r>
            <a:br>
              <a:rPr lang="en-US" sz="3600" b="1" i="0" dirty="0">
                <a:solidFill>
                  <a:srgbClr val="111111"/>
                </a:solidFill>
                <a:effectLst/>
                <a:latin typeface="Candara" panose="020E0502030303020204" pitchFamily="34" charset="0"/>
              </a:rPr>
            </a:br>
            <a:r>
              <a:rPr lang="en-IN" sz="3600" b="1" i="0" dirty="0">
                <a:solidFill>
                  <a:srgbClr val="111111"/>
                </a:solidFill>
                <a:effectLst/>
                <a:latin typeface="Candara" panose="020E0502030303020204" pitchFamily="34" charset="0"/>
              </a:rPr>
              <a:t>4. Temperature control.</a:t>
            </a:r>
            <a:br>
              <a:rPr lang="en-IN" sz="3600" b="1" i="0" dirty="0">
                <a:solidFill>
                  <a:srgbClr val="111111"/>
                </a:solidFill>
                <a:effectLst/>
                <a:latin typeface="Candara" panose="020E0502030303020204" pitchFamily="34" charset="0"/>
              </a:rPr>
            </a:br>
            <a:r>
              <a:rPr lang="en-IN" sz="3600" b="1" i="0" dirty="0">
                <a:solidFill>
                  <a:srgbClr val="111111"/>
                </a:solidFill>
                <a:effectLst/>
                <a:latin typeface="Candara" panose="020E0502030303020204" pitchFamily="34" charset="0"/>
              </a:rPr>
              <a:t>5. Label food correctly.</a:t>
            </a:r>
            <a:br>
              <a:rPr lang="en-IN" sz="3600" b="1" i="0" dirty="0">
                <a:solidFill>
                  <a:srgbClr val="111111"/>
                </a:solidFill>
                <a:effectLst/>
                <a:latin typeface="Candara" panose="020E0502030303020204" pitchFamily="34" charset="0"/>
              </a:rPr>
            </a:br>
            <a:r>
              <a:rPr lang="en-US" sz="3600" b="1" i="0" dirty="0">
                <a:solidFill>
                  <a:srgbClr val="111111"/>
                </a:solidFill>
                <a:effectLst/>
                <a:latin typeface="Candara" panose="020E0502030303020204" pitchFamily="34" charset="0"/>
              </a:rPr>
              <a:t>6. Keep a stock inventory.</a:t>
            </a:r>
            <a:br>
              <a:rPr lang="en-US" sz="3600" b="1" i="0" dirty="0">
                <a:solidFill>
                  <a:srgbClr val="111111"/>
                </a:solidFill>
                <a:effectLst/>
                <a:latin typeface="Candara" panose="020E0502030303020204" pitchFamily="34" charset="0"/>
              </a:rPr>
            </a:br>
            <a:r>
              <a:rPr lang="en-US" sz="3600" b="1" i="0" dirty="0">
                <a:solidFill>
                  <a:srgbClr val="111111"/>
                </a:solidFill>
                <a:effectLst/>
                <a:latin typeface="Candara" panose="020E0502030303020204" pitchFamily="34" charset="0"/>
              </a:rPr>
              <a:t>7. Inspect all deliveries against the order specification.</a:t>
            </a:r>
            <a:br>
              <a:rPr lang="en-US" sz="3600" b="1" i="0" dirty="0">
                <a:solidFill>
                  <a:srgbClr val="111111"/>
                </a:solidFill>
                <a:effectLst/>
                <a:latin typeface="Candara" panose="020E0502030303020204" pitchFamily="34" charset="0"/>
              </a:rPr>
            </a:br>
            <a:r>
              <a:rPr lang="en-US" sz="3600" b="1" i="0" dirty="0">
                <a:solidFill>
                  <a:srgbClr val="111111"/>
                </a:solidFill>
                <a:effectLst/>
                <a:latin typeface="Candara" panose="020E0502030303020204" pitchFamily="34" charset="0"/>
              </a:rPr>
              <a:t>8. Keep a close eye on portion control.</a:t>
            </a:r>
            <a:br>
              <a:rPr lang="en-US" sz="3600" b="1" i="0" dirty="0">
                <a:solidFill>
                  <a:srgbClr val="111111"/>
                </a:solidFill>
                <a:effectLst/>
                <a:latin typeface="Candara" panose="020E0502030303020204" pitchFamily="34" charset="0"/>
              </a:rPr>
            </a:br>
            <a:r>
              <a:rPr lang="en-US" sz="3600" b="1" i="0" dirty="0">
                <a:solidFill>
                  <a:srgbClr val="111111"/>
                </a:solidFill>
                <a:effectLst/>
                <a:latin typeface="Candara" panose="020E0502030303020204" pitchFamily="34" charset="0"/>
              </a:rPr>
              <a:t>9. Donate leftovers to a local charity.</a:t>
            </a:r>
            <a:br>
              <a:rPr lang="en-US" sz="3600" b="1" i="0" dirty="0">
                <a:solidFill>
                  <a:srgbClr val="111111"/>
                </a:solidFill>
                <a:effectLst/>
                <a:latin typeface="Candara" panose="020E0502030303020204" pitchFamily="34" charset="0"/>
              </a:rPr>
            </a:br>
            <a:r>
              <a:rPr lang="en-US" sz="3600" b="1" i="0" dirty="0">
                <a:solidFill>
                  <a:srgbClr val="111111"/>
                </a:solidFill>
                <a:effectLst/>
                <a:latin typeface="Candara" panose="020E0502030303020204" pitchFamily="34" charset="0"/>
              </a:rPr>
              <a:t>10. Anticipate the demand with care.</a:t>
            </a:r>
            <a:endParaRPr lang="en-IN" sz="3600" dirty="0">
              <a:latin typeface="Candara" panose="020E0502030303020204" pitchFamily="34" charset="0"/>
            </a:endParaRPr>
          </a:p>
        </p:txBody>
      </p:sp>
    </p:spTree>
    <p:extLst>
      <p:ext uri="{BB962C8B-B14F-4D97-AF65-F5344CB8AC3E}">
        <p14:creationId xmlns:p14="http://schemas.microsoft.com/office/powerpoint/2010/main" val="2667897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03D0-5863-41F2-AFA6-0043F30E8305}"/>
              </a:ext>
            </a:extLst>
          </p:cNvPr>
          <p:cNvSpPr>
            <a:spLocks noGrp="1"/>
          </p:cNvSpPr>
          <p:nvPr>
            <p:ph type="title"/>
          </p:nvPr>
        </p:nvSpPr>
        <p:spPr>
          <a:xfrm>
            <a:off x="0" y="0"/>
            <a:ext cx="8087557" cy="1535837"/>
          </a:xfrm>
        </p:spPr>
        <p:txBody>
          <a:bodyPr>
            <a:normAutofit/>
          </a:bodyPr>
          <a:lstStyle/>
          <a:p>
            <a:r>
              <a:rPr lang="en-IN" sz="4000" b="1" i="0" dirty="0">
                <a:solidFill>
                  <a:schemeClr val="accent3">
                    <a:lumMod val="50000"/>
                  </a:schemeClr>
                </a:solidFill>
                <a:effectLst/>
                <a:latin typeface="Candara" panose="020E0502030303020204" pitchFamily="34" charset="0"/>
              </a:rPr>
              <a:t>Store food correctly to reduce “FOOD WASTAGE”</a:t>
            </a:r>
            <a:endParaRPr lang="en-IN" sz="4000" dirty="0">
              <a:solidFill>
                <a:schemeClr val="accent3">
                  <a:lumMod val="50000"/>
                </a:schemeClr>
              </a:solidFill>
              <a:latin typeface="High Tower Text" panose="02040502050506030303" pitchFamily="18" charset="0"/>
            </a:endParaRPr>
          </a:p>
        </p:txBody>
      </p:sp>
      <p:sp>
        <p:nvSpPr>
          <p:cNvPr id="4" name="Text Placeholder 3">
            <a:extLst>
              <a:ext uri="{FF2B5EF4-FFF2-40B4-BE49-F238E27FC236}">
                <a16:creationId xmlns:a16="http://schemas.microsoft.com/office/drawing/2014/main" id="{2F298CEF-A221-4D17-B33B-76FBCEEA5939}"/>
              </a:ext>
            </a:extLst>
          </p:cNvPr>
          <p:cNvSpPr>
            <a:spLocks noGrp="1"/>
          </p:cNvSpPr>
          <p:nvPr>
            <p:ph type="body" sz="half" idx="2"/>
          </p:nvPr>
        </p:nvSpPr>
        <p:spPr>
          <a:xfrm>
            <a:off x="0" y="2175029"/>
            <a:ext cx="4358936" cy="4693637"/>
          </a:xfrm>
        </p:spPr>
        <p:txBody>
          <a:bodyPr>
            <a:normAutofit fontScale="92500" lnSpcReduction="10000"/>
          </a:bodyPr>
          <a:lstStyle/>
          <a:p>
            <a:r>
              <a:rPr lang="en-US" sz="2000" b="0" i="0" dirty="0">
                <a:solidFill>
                  <a:srgbClr val="303030"/>
                </a:solidFill>
                <a:effectLst/>
                <a:latin typeface="Acumin Pro"/>
              </a:rPr>
              <a:t>Make sure that your fridges and freezers are running at the right temperatures, ensure that low risk foods are always stored on higher shelves than high risk foods and keep food storage areas clean and tidy. Storing foods under the correct conditions is vital for preserving their quality and preventing pathogenic bacterial growth – both of which can quickly lead to food waste.</a:t>
            </a:r>
          </a:p>
          <a:p>
            <a:r>
              <a:rPr lang="en-US" sz="2000" dirty="0">
                <a:solidFill>
                  <a:srgbClr val="303030"/>
                </a:solidFill>
                <a:latin typeface="Acumin Pro"/>
              </a:rPr>
              <a:t>      </a:t>
            </a:r>
            <a:r>
              <a:rPr lang="en-US" sz="1900" b="0" i="0" dirty="0">
                <a:solidFill>
                  <a:schemeClr val="bg2">
                    <a:lumMod val="10000"/>
                  </a:schemeClr>
                </a:solidFill>
                <a:effectLst/>
                <a:latin typeface="Helvetica Neue"/>
              </a:rPr>
              <a:t>Food poisoning is frequently caused by bacteria from foods that have been incorrectly stored, prepared, handled or cooked. Food contaminated with food-poisoning bacteria may look, smell and taste normal. If food is not stored properly, the bacteria in it can multiply to dangerous levels</a:t>
            </a:r>
            <a:r>
              <a:rPr lang="en-US" sz="1900" b="0" i="0" dirty="0">
                <a:solidFill>
                  <a:srgbClr val="4D5459"/>
                </a:solidFill>
                <a:effectLst/>
                <a:latin typeface="Helvetica Neue"/>
              </a:rPr>
              <a:t>.</a:t>
            </a:r>
            <a:endParaRPr lang="en-IN" sz="1900" dirty="0">
              <a:latin typeface="Acumin Pro"/>
            </a:endParaRPr>
          </a:p>
        </p:txBody>
      </p:sp>
      <p:pic>
        <p:nvPicPr>
          <p:cNvPr id="26" name="Picture Placeholder 25">
            <a:extLst>
              <a:ext uri="{FF2B5EF4-FFF2-40B4-BE49-F238E27FC236}">
                <a16:creationId xmlns:a16="http://schemas.microsoft.com/office/drawing/2014/main" id="{EE056FC3-697C-42C2-9BDF-BE32936E575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070" b="2070"/>
          <a:stretch>
            <a:fillRect/>
          </a:stretch>
        </p:blipFill>
        <p:spPr>
          <a:xfrm>
            <a:off x="4748182" y="944783"/>
            <a:ext cx="7443818" cy="5877707"/>
          </a:xfrm>
        </p:spPr>
      </p:pic>
      <p:cxnSp>
        <p:nvCxnSpPr>
          <p:cNvPr id="28" name="Straight Connector 27">
            <a:extLst>
              <a:ext uri="{FF2B5EF4-FFF2-40B4-BE49-F238E27FC236}">
                <a16:creationId xmlns:a16="http://schemas.microsoft.com/office/drawing/2014/main" id="{21167DB0-49DA-4E73-81AC-70D60CF27E20}"/>
              </a:ext>
            </a:extLst>
          </p:cNvPr>
          <p:cNvCxnSpPr>
            <a:cxnSpLocks/>
          </p:cNvCxnSpPr>
          <p:nvPr/>
        </p:nvCxnSpPr>
        <p:spPr>
          <a:xfrm flipV="1">
            <a:off x="4811697" y="944783"/>
            <a:ext cx="7380303" cy="3017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C56844D-8CE7-4788-AA81-421F75820697}"/>
              </a:ext>
            </a:extLst>
          </p:cNvPr>
          <p:cNvCxnSpPr>
            <a:cxnSpLocks/>
          </p:cNvCxnSpPr>
          <p:nvPr/>
        </p:nvCxnSpPr>
        <p:spPr>
          <a:xfrm>
            <a:off x="4811697" y="980293"/>
            <a:ext cx="0" cy="588837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0055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FFB9-7763-46F6-A19A-F7BFF859BF6C}"/>
              </a:ext>
            </a:extLst>
          </p:cNvPr>
          <p:cNvSpPr>
            <a:spLocks noGrp="1"/>
          </p:cNvSpPr>
          <p:nvPr>
            <p:ph type="title"/>
          </p:nvPr>
        </p:nvSpPr>
        <p:spPr>
          <a:xfrm>
            <a:off x="115410" y="106532"/>
            <a:ext cx="6844683" cy="1240428"/>
          </a:xfrm>
        </p:spPr>
        <p:txBody>
          <a:bodyPr>
            <a:normAutofit fontScale="90000"/>
          </a:bodyPr>
          <a:lstStyle/>
          <a:p>
            <a:r>
              <a:rPr lang="en-IN" sz="3600" b="1" i="0" dirty="0">
                <a:solidFill>
                  <a:srgbClr val="111111"/>
                </a:solidFill>
                <a:effectLst/>
                <a:latin typeface="Eras Bold ITC" panose="020B0907030504020204" pitchFamily="34" charset="0"/>
              </a:rPr>
              <a:t>Labelling  food correctly so that no food is wasted</a:t>
            </a:r>
            <a:br>
              <a:rPr lang="en-IN" b="1" i="0" dirty="0">
                <a:solidFill>
                  <a:srgbClr val="111111"/>
                </a:solidFill>
                <a:effectLst/>
                <a:latin typeface="Acumin Pro"/>
              </a:rPr>
            </a:br>
            <a:endParaRPr lang="en-IN" dirty="0"/>
          </a:p>
        </p:txBody>
      </p:sp>
      <p:pic>
        <p:nvPicPr>
          <p:cNvPr id="6" name="Picture Placeholder 5">
            <a:extLst>
              <a:ext uri="{FF2B5EF4-FFF2-40B4-BE49-F238E27FC236}">
                <a16:creationId xmlns:a16="http://schemas.microsoft.com/office/drawing/2014/main" id="{475BFE6E-8DCF-4599-9B90-3D837112093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a:xfrm>
            <a:off x="5212560" y="1346971"/>
            <a:ext cx="6979440" cy="5511029"/>
          </a:xfrm>
        </p:spPr>
      </p:pic>
      <p:sp>
        <p:nvSpPr>
          <p:cNvPr id="4" name="Text Placeholder 3">
            <a:extLst>
              <a:ext uri="{FF2B5EF4-FFF2-40B4-BE49-F238E27FC236}">
                <a16:creationId xmlns:a16="http://schemas.microsoft.com/office/drawing/2014/main" id="{3A65CF29-55C1-40DB-8B69-DF3C30B6F87E}"/>
              </a:ext>
            </a:extLst>
          </p:cNvPr>
          <p:cNvSpPr>
            <a:spLocks noGrp="1"/>
          </p:cNvSpPr>
          <p:nvPr>
            <p:ph type="body" sz="half" idx="2"/>
          </p:nvPr>
        </p:nvSpPr>
        <p:spPr>
          <a:xfrm>
            <a:off x="0" y="2057400"/>
            <a:ext cx="4772025" cy="4800600"/>
          </a:xfrm>
        </p:spPr>
        <p:txBody>
          <a:bodyPr>
            <a:normAutofit/>
          </a:bodyPr>
          <a:lstStyle/>
          <a:p>
            <a:r>
              <a:rPr lang="en-US" sz="1800" b="0" i="0" dirty="0">
                <a:solidFill>
                  <a:srgbClr val="303030"/>
                </a:solidFill>
                <a:effectLst/>
                <a:latin typeface="Acumin Pro"/>
              </a:rPr>
              <a:t>If foods are decanted into different containers for storage then make sure they are clearly labelled with allergens, date information and a product description. Keeping stock organized makes it much easier to keep track of what you have and what needs using, preventing un-labelled containers from being thrown away in error or because you don’t know what’s in them. </a:t>
            </a:r>
            <a:r>
              <a:rPr lang="en-US" sz="1800" dirty="0">
                <a:solidFill>
                  <a:srgbClr val="303030"/>
                </a:solidFill>
                <a:latin typeface="Acumin Pro"/>
              </a:rPr>
              <a:t>Proper expiry date should be mentioned so that food will not be expired and there will be no loss of food. </a:t>
            </a:r>
          </a:p>
          <a:p>
            <a:r>
              <a:rPr lang="en-US" sz="1800" dirty="0">
                <a:solidFill>
                  <a:srgbClr val="303030"/>
                </a:solidFill>
                <a:latin typeface="Acumin Pro"/>
              </a:rPr>
              <a:t>         If  we know that food is going to expire then it should not be wasted by dumping, it should be donated to the poor. It will help in reducing the food wastage as well as hunger will be reduced. If its done all over the world almost 65% of hunger will be reduced</a:t>
            </a:r>
            <a:endParaRPr lang="en-IN" sz="1800" dirty="0"/>
          </a:p>
        </p:txBody>
      </p:sp>
      <p:cxnSp>
        <p:nvCxnSpPr>
          <p:cNvPr id="8" name="Straight Connector 7">
            <a:extLst>
              <a:ext uri="{FF2B5EF4-FFF2-40B4-BE49-F238E27FC236}">
                <a16:creationId xmlns:a16="http://schemas.microsoft.com/office/drawing/2014/main" id="{9D955809-4092-4FE1-820B-8C68C3D3F266}"/>
              </a:ext>
            </a:extLst>
          </p:cNvPr>
          <p:cNvCxnSpPr>
            <a:cxnSpLocks/>
          </p:cNvCxnSpPr>
          <p:nvPr/>
        </p:nvCxnSpPr>
        <p:spPr>
          <a:xfrm>
            <a:off x="5212560" y="1346971"/>
            <a:ext cx="69794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762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0674-F85D-4312-B359-31702CE997A4}"/>
              </a:ext>
            </a:extLst>
          </p:cNvPr>
          <p:cNvSpPr>
            <a:spLocks noGrp="1"/>
          </p:cNvSpPr>
          <p:nvPr>
            <p:ph type="title"/>
          </p:nvPr>
        </p:nvSpPr>
        <p:spPr>
          <a:xfrm>
            <a:off x="3648722" y="244136"/>
            <a:ext cx="7896966" cy="1600200"/>
          </a:xfrm>
        </p:spPr>
        <p:txBody>
          <a:bodyPr>
            <a:normAutofit/>
          </a:bodyPr>
          <a:lstStyle/>
          <a:p>
            <a:r>
              <a:rPr lang="en-US" sz="4000" b="1" i="0" dirty="0">
                <a:solidFill>
                  <a:schemeClr val="accent2"/>
                </a:solidFill>
                <a:effectLst/>
                <a:latin typeface="Maiandra GD" panose="020E0502030308020204" pitchFamily="34" charset="0"/>
              </a:rPr>
              <a:t>Donate leftovers to a local charity</a:t>
            </a:r>
            <a:br>
              <a:rPr lang="en-US" b="1" i="0" dirty="0">
                <a:solidFill>
                  <a:srgbClr val="111111"/>
                </a:solidFill>
                <a:effectLst/>
                <a:latin typeface="Acumin Pro"/>
              </a:rPr>
            </a:br>
            <a:endParaRPr lang="en-IN" dirty="0"/>
          </a:p>
        </p:txBody>
      </p:sp>
      <p:pic>
        <p:nvPicPr>
          <p:cNvPr id="6" name="Picture Placeholder 5">
            <a:extLst>
              <a:ext uri="{FF2B5EF4-FFF2-40B4-BE49-F238E27FC236}">
                <a16:creationId xmlns:a16="http://schemas.microsoft.com/office/drawing/2014/main" id="{64360130-58D2-4C22-880A-3FBD942D791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a:xfrm>
            <a:off x="0" y="1984375"/>
            <a:ext cx="6172200" cy="4873625"/>
          </a:xfrm>
        </p:spPr>
      </p:pic>
      <p:sp>
        <p:nvSpPr>
          <p:cNvPr id="4" name="Text Placeholder 3">
            <a:extLst>
              <a:ext uri="{FF2B5EF4-FFF2-40B4-BE49-F238E27FC236}">
                <a16:creationId xmlns:a16="http://schemas.microsoft.com/office/drawing/2014/main" id="{CC3F9BD5-91A1-4FE9-B5A7-3E7EE009BC97}"/>
              </a:ext>
            </a:extLst>
          </p:cNvPr>
          <p:cNvSpPr>
            <a:spLocks noGrp="1"/>
          </p:cNvSpPr>
          <p:nvPr>
            <p:ph type="body" sz="half" idx="2"/>
          </p:nvPr>
        </p:nvSpPr>
        <p:spPr>
          <a:xfrm>
            <a:off x="6977849" y="1844336"/>
            <a:ext cx="5214151" cy="5013664"/>
          </a:xfrm>
        </p:spPr>
        <p:txBody>
          <a:bodyPr>
            <a:normAutofit fontScale="92500"/>
          </a:bodyPr>
          <a:lstStyle/>
          <a:p>
            <a:r>
              <a:rPr lang="en-US" sz="2200" b="0" i="0" dirty="0">
                <a:solidFill>
                  <a:srgbClr val="303030"/>
                </a:solidFill>
                <a:effectLst/>
              </a:rPr>
              <a:t>Set up a link with a local charity, such as the fame share scheme, and donate any leftover meals and ingredients to people who desperately need them. You could also set up a link with a local food bank. This ensures that your leftover food goes to a good home, rather than to waste.</a:t>
            </a:r>
          </a:p>
          <a:p>
            <a:r>
              <a:rPr lang="en-US" sz="2200" dirty="0">
                <a:solidFill>
                  <a:srgbClr val="303030"/>
                </a:solidFill>
              </a:rPr>
              <a:t> </a:t>
            </a:r>
            <a:r>
              <a:rPr lang="en-US" sz="2200" b="0" i="0" dirty="0">
                <a:solidFill>
                  <a:srgbClr val="212121"/>
                </a:solidFill>
                <a:effectLst/>
              </a:rPr>
              <a:t>Food banks are community-based, professional organizations that collect food from a variety of sources and save the food in warehouses. The food bank then distributes the food to hungry families and individuals through a variety of emergency food assistance agencies, such as soup kitchens, youth or senior centers, shelters and pantries. Most food banks tend to collect less perishable foods such as canned goods because they can be stored for a longer time.</a:t>
            </a:r>
          </a:p>
          <a:p>
            <a:endParaRPr lang="en-IN" sz="2000" dirty="0"/>
          </a:p>
        </p:txBody>
      </p:sp>
    </p:spTree>
    <p:extLst>
      <p:ext uri="{BB962C8B-B14F-4D97-AF65-F5344CB8AC3E}">
        <p14:creationId xmlns:p14="http://schemas.microsoft.com/office/powerpoint/2010/main" val="3343347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1074</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10</vt:i4>
      </vt:variant>
    </vt:vector>
  </HeadingPairs>
  <TitlesOfParts>
    <vt:vector size="31" baseType="lpstr">
      <vt:lpstr>MS Gothic</vt:lpstr>
      <vt:lpstr>Acumin Pro</vt:lpstr>
      <vt:lpstr>Arial</vt:lpstr>
      <vt:lpstr>Arial</vt:lpstr>
      <vt:lpstr>Arial Black</vt:lpstr>
      <vt:lpstr>Berlin Sans FB</vt:lpstr>
      <vt:lpstr>Calibri</vt:lpstr>
      <vt:lpstr>Calibri Light</vt:lpstr>
      <vt:lpstr>Candara</vt:lpstr>
      <vt:lpstr>Copperplate Gothic Bold</vt:lpstr>
      <vt:lpstr>Eras Bold ITC</vt:lpstr>
      <vt:lpstr>Eras Demi ITC</vt:lpstr>
      <vt:lpstr>FiraLight</vt:lpstr>
      <vt:lpstr>Helvetica Neue</vt:lpstr>
      <vt:lpstr>High Tower Text</vt:lpstr>
      <vt:lpstr>Maiandra GD</vt:lpstr>
      <vt:lpstr>Poor Richard</vt:lpstr>
      <vt:lpstr>roboto</vt:lpstr>
      <vt:lpstr>Segoe UI</vt:lpstr>
      <vt:lpstr>Source Sans Pro</vt:lpstr>
      <vt:lpstr>Office Theme</vt:lpstr>
      <vt:lpstr>ZERO HUNGER</vt:lpstr>
      <vt:lpstr>Reselling Food Waste In India Might Just Become The Next Big Thing </vt:lpstr>
      <vt:lpstr>Reduce World Hunger</vt:lpstr>
      <vt:lpstr>FOOD WASTES CAUSED BY HOUSEHOLD WASTES</vt:lpstr>
      <vt:lpstr>TONS OF FOOD WASTAGE FROM RESTAURANTS</vt:lpstr>
      <vt:lpstr>Tips for Food Waste Management in Restaurants 1. Avoid over-buying stock.  2. Store food correctly. 3. Practice stock rotation regularly. 4. Temperature control. 5. Label food correctly. 6. Keep a stock inventory. 7. Inspect all deliveries against the order specification. 8. Keep a close eye on portion control. 9. Donate leftovers to a local charity. 10. Anticipate the demand with care.</vt:lpstr>
      <vt:lpstr>Store food correctly to reduce “FOOD WASTAGE”</vt:lpstr>
      <vt:lpstr>Labelling  food correctly so that no food is wasted </vt:lpstr>
      <vt:lpstr>Donate leftovers to a local charity </vt:lpstr>
      <vt:lpstr>Food rescue programs take excess perishable and prepared food and distribute it to agencies and charities that serve hungry people such as soup kitchens, youth or senior centers, shelters and pantries. Many of these agencies visit the food bank each week to select fresh  produce and packaged  products for their meal  programs or food pantries.  Many also take direct donatio -ns from stores, restaurants,  cafeterias, and individuals  with surplus food to share.  Remember to contact your  local food pantry, food bank  or food rescue operation to  find out what items they  accept. Also, food banks will  often pick up donations free  of charge.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Karthik Dasari</dc:creator>
  <cp:lastModifiedBy>Karthik Dasari</cp:lastModifiedBy>
  <cp:revision>18</cp:revision>
  <dcterms:created xsi:type="dcterms:W3CDTF">2020-10-30T13:55:31Z</dcterms:created>
  <dcterms:modified xsi:type="dcterms:W3CDTF">2020-10-31T10:58:16Z</dcterms:modified>
</cp:coreProperties>
</file>