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3" r:id="rId3"/>
    <p:sldId id="257" r:id="rId4"/>
    <p:sldId id="258" r:id="rId5"/>
    <p:sldId id="275" r:id="rId6"/>
    <p:sldId id="277" r:id="rId7"/>
    <p:sldId id="276" r:id="rId8"/>
    <p:sldId id="274" r:id="rId9"/>
    <p:sldId id="272" r:id="rId10"/>
    <p:sldId id="271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8215516c7_2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8215516c7_2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8215516c7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8215516c7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8215516c7_2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8215516c7_2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 rot="-5400000">
            <a:off x="8350500" y="4274700"/>
            <a:ext cx="792600" cy="7926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Speech to text Generation </a:t>
            </a:r>
            <a:r>
              <a:rPr lang="en-IN" sz="3600" dirty="0"/>
              <a:t>with sentimental Analysis</a:t>
            </a:r>
            <a:endParaRPr sz="360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2129100" y="2571750"/>
            <a:ext cx="7014900" cy="209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	 </a:t>
            </a:r>
            <a:r>
              <a:rPr lang="en-IN" dirty="0"/>
              <a:t>Mentor: </a:t>
            </a:r>
            <a:r>
              <a:rPr lang="en" dirty="0"/>
              <a:t> </a:t>
            </a: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Himangshu</a:t>
            </a:r>
            <a:r>
              <a:rPr lang="en-IN" dirty="0"/>
              <a:t> </a:t>
            </a:r>
            <a:r>
              <a:rPr lang="en-IN" dirty="0" err="1"/>
              <a:t>Sarma</a:t>
            </a:r>
            <a:r>
              <a:rPr lang="en" dirty="0"/>
              <a:t> 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   </a:t>
            </a:r>
            <a:r>
              <a:rPr lang="en-IN" u="sng" dirty="0"/>
              <a:t>Group</a:t>
            </a:r>
            <a:r>
              <a:rPr lang="en-IN" dirty="0"/>
              <a:t>: 27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    Vaka Yagna Karthik   -   S20170010170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     Sai Santosh Chirag      -   S20170010134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     Hemanth Phaneendra-   S20170010048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626575" y="2378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B8E-1229-4AC1-A186-A0407334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E77C-EEB7-42F6-A883-CE59B913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751542"/>
          </a:xfrm>
        </p:spPr>
        <p:txBody>
          <a:bodyPr/>
          <a:lstStyle/>
          <a:p>
            <a:r>
              <a:rPr lang="en-IN" sz="1800" dirty="0"/>
              <a:t>Some people </a:t>
            </a:r>
            <a:r>
              <a:rPr lang="en-IN" sz="1800" b="1" dirty="0"/>
              <a:t>can’t write English accurately</a:t>
            </a:r>
            <a:r>
              <a:rPr lang="en-IN" sz="1800" dirty="0"/>
              <a:t> it means they have grammar mistakes so for them our product helps them a lot.</a:t>
            </a:r>
          </a:p>
          <a:p>
            <a:r>
              <a:rPr lang="en-IN" sz="1800" dirty="0"/>
              <a:t>Some people might be </a:t>
            </a:r>
            <a:r>
              <a:rPr lang="en-IN" sz="1800" b="1" dirty="0"/>
              <a:t>lazy</a:t>
            </a:r>
            <a:r>
              <a:rPr lang="en-IN" sz="1800" dirty="0"/>
              <a:t> to type so for them also it helps a lot.</a:t>
            </a:r>
          </a:p>
          <a:p>
            <a:r>
              <a:rPr lang="en-IN" sz="1800" dirty="0"/>
              <a:t>Some people might be </a:t>
            </a:r>
            <a:r>
              <a:rPr lang="en-IN" sz="1800" b="1" dirty="0"/>
              <a:t>physically handicapped</a:t>
            </a:r>
            <a:r>
              <a:rPr lang="en-IN" sz="1800" dirty="0"/>
              <a:t> so for them if they want to do their works.</a:t>
            </a:r>
          </a:p>
          <a:p>
            <a:r>
              <a:rPr lang="en-IN" sz="1800" dirty="0"/>
              <a:t>It also helps to </a:t>
            </a:r>
            <a:r>
              <a:rPr lang="en-IN" sz="1800" b="1" dirty="0"/>
              <a:t>detect bad words</a:t>
            </a:r>
            <a:r>
              <a:rPr lang="en-IN" sz="1800" dirty="0"/>
              <a:t> using sentimental analysis and our product automatically removes them instead to delete the whole comment by owner.</a:t>
            </a:r>
          </a:p>
          <a:p>
            <a:pPr marL="146050" indent="0">
              <a:buNone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27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Speech to text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Language translation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Sentiment Analysis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Text generation</a:t>
            </a:r>
            <a:endParaRPr sz="2400"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topics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25" y="994225"/>
            <a:ext cx="884525" cy="10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950" y="994225"/>
            <a:ext cx="1325950" cy="104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1006150" y="1374913"/>
            <a:ext cx="574800" cy="28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200" y="1035300"/>
            <a:ext cx="3162026" cy="209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2906900" y="1354363"/>
            <a:ext cx="708300" cy="32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 flipH="1">
            <a:off x="479225" y="2109425"/>
            <a:ext cx="1232100" cy="8007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 rot="10800000">
            <a:off x="4176775" y="2576875"/>
            <a:ext cx="1808400" cy="410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5000" y="75375"/>
            <a:ext cx="1950600" cy="101606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2513600" y="229263"/>
            <a:ext cx="821400" cy="708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 rot="5400000">
            <a:off x="5300200" y="319349"/>
            <a:ext cx="756300" cy="675600"/>
          </a:xfrm>
          <a:prstGeom prst="bentArrow">
            <a:avLst>
              <a:gd name="adj1" fmla="val 25000"/>
              <a:gd name="adj2" fmla="val 24045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8150" y="3364200"/>
            <a:ext cx="3381125" cy="17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3400" y="1760888"/>
            <a:ext cx="1950600" cy="101606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6837475" y="1395475"/>
            <a:ext cx="467100" cy="28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 rot="5400000">
            <a:off x="7544275" y="2926875"/>
            <a:ext cx="467100" cy="28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1814238" y="2576875"/>
            <a:ext cx="2259600" cy="467100"/>
          </a:xfrm>
          <a:prstGeom prst="leftArrow">
            <a:avLst>
              <a:gd name="adj1" fmla="val 50000"/>
              <a:gd name="adj2" fmla="val 5471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0;p15">
            <a:extLst>
              <a:ext uri="{FF2B5EF4-FFF2-40B4-BE49-F238E27FC236}">
                <a16:creationId xmlns:a16="http://schemas.microsoft.com/office/drawing/2014/main" id="{8185E963-CD64-4473-AFD0-AF9D43905C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336" y="57509"/>
            <a:ext cx="1950601" cy="554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b="1" dirty="0"/>
              <a:t>Work flow: </a:t>
            </a:r>
            <a:endParaRPr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6097-7B52-473D-926E-ABAC7570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90" y="596407"/>
            <a:ext cx="7688700" cy="535200"/>
          </a:xfrm>
        </p:spPr>
        <p:txBody>
          <a:bodyPr/>
          <a:lstStyle/>
          <a:p>
            <a:r>
              <a:rPr lang="en-IN" dirty="0"/>
              <a:t>Implementation: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25BEB-7A87-4D0E-B2EB-A8D0E74AB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72208"/>
            <a:ext cx="7688700" cy="3637721"/>
          </a:xfrm>
        </p:spPr>
        <p:txBody>
          <a:bodyPr/>
          <a:lstStyle/>
          <a:p>
            <a:r>
              <a:rPr lang="en-IN" sz="1600" dirty="0"/>
              <a:t>Speech to Text:</a:t>
            </a:r>
          </a:p>
          <a:p>
            <a:pPr lvl="1"/>
            <a:r>
              <a:rPr lang="en-IN" sz="1600" dirty="0"/>
              <a:t>We used Speech recognition package and </a:t>
            </a:r>
            <a:r>
              <a:rPr lang="en-IN" sz="1600" dirty="0" err="1"/>
              <a:t>Pyaudio</a:t>
            </a:r>
            <a:r>
              <a:rPr lang="en-IN" sz="1600" dirty="0"/>
              <a:t> </a:t>
            </a:r>
          </a:p>
          <a:p>
            <a:pPr lvl="1"/>
            <a:r>
              <a:rPr lang="en-IN" sz="1600" dirty="0"/>
              <a:t>Recognizer class and API</a:t>
            </a:r>
          </a:p>
          <a:p>
            <a:r>
              <a:rPr lang="en-IN" sz="1600" dirty="0"/>
              <a:t>Language translation:</a:t>
            </a:r>
          </a:p>
          <a:p>
            <a:pPr lvl="1"/>
            <a:r>
              <a:rPr lang="en-IN" sz="1600" dirty="0"/>
              <a:t>In this module we used google cloud </a:t>
            </a:r>
          </a:p>
          <a:p>
            <a:pPr lvl="1"/>
            <a:r>
              <a:rPr lang="en-IN" sz="1600" dirty="0"/>
              <a:t>It supports a total of 107 languages</a:t>
            </a:r>
          </a:p>
          <a:p>
            <a:pPr lvl="1"/>
            <a:r>
              <a:rPr lang="en-IN" sz="1600" dirty="0"/>
              <a:t>There are ‘</a:t>
            </a:r>
            <a:r>
              <a:rPr lang="en-IN" sz="1600" dirty="0" err="1"/>
              <a:t>inp_text</a:t>
            </a:r>
            <a:r>
              <a:rPr lang="en-IN" sz="1600" dirty="0"/>
              <a:t>’ and ‘target’ in this module. They are source language and destination language. </a:t>
            </a:r>
          </a:p>
        </p:txBody>
      </p:sp>
    </p:spTree>
    <p:extLst>
      <p:ext uri="{BB962C8B-B14F-4D97-AF65-F5344CB8AC3E}">
        <p14:creationId xmlns:p14="http://schemas.microsoft.com/office/powerpoint/2010/main" val="247068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FC80-39D5-4B42-85DC-B96E4A8E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23" y="535925"/>
            <a:ext cx="7688700" cy="535200"/>
          </a:xfrm>
        </p:spPr>
        <p:txBody>
          <a:bodyPr/>
          <a:lstStyle/>
          <a:p>
            <a:r>
              <a:rPr lang="en-IN" dirty="0"/>
              <a:t>Continuation…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E213E-C25A-4341-A2F1-B84C2FD8E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51722"/>
            <a:ext cx="7688700" cy="2988253"/>
          </a:xfrm>
        </p:spPr>
        <p:txBody>
          <a:bodyPr/>
          <a:lstStyle/>
          <a:p>
            <a:r>
              <a:rPr lang="en-IN" sz="1600" dirty="0"/>
              <a:t>Sentimental Analysis:</a:t>
            </a:r>
          </a:p>
          <a:p>
            <a:pPr lvl="1"/>
            <a:r>
              <a:rPr lang="en-IN" sz="1600" dirty="0"/>
              <a:t>Remove special characters from text</a:t>
            </a:r>
          </a:p>
          <a:p>
            <a:pPr lvl="1"/>
            <a:r>
              <a:rPr lang="en-IN" sz="1600" dirty="0"/>
              <a:t>Lemmatize the text</a:t>
            </a:r>
          </a:p>
          <a:p>
            <a:pPr lvl="1"/>
            <a:r>
              <a:rPr lang="en-IN" sz="1600" dirty="0"/>
              <a:t>After above two steps we append into a normalized list</a:t>
            </a:r>
          </a:p>
          <a:p>
            <a:pPr lvl="1"/>
            <a:r>
              <a:rPr lang="en-IN" sz="1600" dirty="0"/>
              <a:t>We find the sentimental analysis to this corpus( normalized list )</a:t>
            </a:r>
          </a:p>
          <a:p>
            <a:pPr lvl="1"/>
            <a:r>
              <a:rPr lang="en-IN" sz="1600" dirty="0"/>
              <a:t>Detection of wrong words.</a:t>
            </a:r>
          </a:p>
          <a:p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99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85D3-9B93-4F5E-A316-ACB95D25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98" y="589781"/>
            <a:ext cx="7688700" cy="535200"/>
          </a:xfrm>
        </p:spPr>
        <p:txBody>
          <a:bodyPr/>
          <a:lstStyle/>
          <a:p>
            <a:r>
              <a:rPr lang="en-IN" dirty="0"/>
              <a:t>Continuation…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5D550-4FDD-41D1-BBC1-F9C6EBCF2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51722"/>
            <a:ext cx="7688700" cy="3518452"/>
          </a:xfrm>
        </p:spPr>
        <p:txBody>
          <a:bodyPr/>
          <a:lstStyle/>
          <a:p>
            <a:r>
              <a:rPr lang="en-IN" dirty="0"/>
              <a:t>Text generation:</a:t>
            </a:r>
          </a:p>
          <a:p>
            <a:pPr lvl="1"/>
            <a:r>
              <a:rPr lang="en-IN" dirty="0"/>
              <a:t>Data cleaning </a:t>
            </a:r>
          </a:p>
          <a:p>
            <a:pPr lvl="1"/>
            <a:r>
              <a:rPr lang="en-IN" dirty="0"/>
              <a:t>Tokenization </a:t>
            </a:r>
          </a:p>
          <a:p>
            <a:pPr lvl="1"/>
            <a:r>
              <a:rPr lang="en-IN" dirty="0"/>
              <a:t>Implement n-grams</a:t>
            </a:r>
          </a:p>
          <a:p>
            <a:pPr lvl="1"/>
            <a:r>
              <a:rPr lang="en-IN" dirty="0"/>
              <a:t>Padding</a:t>
            </a:r>
          </a:p>
          <a:p>
            <a:pPr lvl="1"/>
            <a:r>
              <a:rPr lang="en-IN" dirty="0"/>
              <a:t>One-hot encoding</a:t>
            </a:r>
          </a:p>
          <a:p>
            <a:pPr lvl="1"/>
            <a:r>
              <a:rPr lang="en-IN" dirty="0" err="1"/>
              <a:t>Modeling</a:t>
            </a:r>
            <a:r>
              <a:rPr lang="en-IN" dirty="0"/>
              <a:t> (input </a:t>
            </a:r>
            <a:r>
              <a:rPr lang="en-IN" dirty="0">
                <a:sym typeface="Wingdings" panose="05000000000000000000" pitchFamily="2" charset="2"/>
              </a:rPr>
              <a:t> embedding layers  Recurrent layers  Dense layers  Output) </a:t>
            </a:r>
            <a:endParaRPr lang="en-IN" dirty="0"/>
          </a:p>
          <a:p>
            <a:pPr lvl="1"/>
            <a:r>
              <a:rPr lang="en-IN" dirty="0"/>
              <a:t>Predicting the words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FE9EB-9AFD-4B94-8926-CB7EADE3F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567" y="1510748"/>
            <a:ext cx="2584174" cy="1928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4DC2E3-790F-4E18-92E1-D1520CE0B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61" y="498682"/>
            <a:ext cx="2928731" cy="10120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604898-CFD2-46D3-8117-B73E30755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359" y="498682"/>
            <a:ext cx="3544957" cy="16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9E72-E73A-4F5A-A7E2-9B9C2F51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7A9A-FA50-4FB6-812E-97C753C47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/>
              <a:t>Alice’s adventure story book.</a:t>
            </a:r>
          </a:p>
          <a:p>
            <a:r>
              <a:rPr lang="en-IN" sz="2800" dirty="0"/>
              <a:t>Harry potter story book</a:t>
            </a:r>
          </a:p>
          <a:p>
            <a:r>
              <a:rPr lang="en-IN" sz="2800" dirty="0"/>
              <a:t>Twilight story book</a:t>
            </a:r>
          </a:p>
        </p:txBody>
      </p:sp>
    </p:spTree>
    <p:extLst>
      <p:ext uri="{BB962C8B-B14F-4D97-AF65-F5344CB8AC3E}">
        <p14:creationId xmlns:p14="http://schemas.microsoft.com/office/powerpoint/2010/main" val="134182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7505-0E2B-43CB-ADF7-60721A6C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56F8F-5780-43AC-9D47-314B22AAA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051" y="2078875"/>
            <a:ext cx="8600661" cy="2261100"/>
          </a:xfrm>
        </p:spPr>
        <p:txBody>
          <a:bodyPr/>
          <a:lstStyle/>
          <a:p>
            <a:r>
              <a:rPr lang="en-IN" sz="2000" dirty="0"/>
              <a:t>Implementing in Django . </a:t>
            </a:r>
            <a:r>
              <a:rPr lang="en-IN" sz="2000" dirty="0">
                <a:solidFill>
                  <a:srgbClr val="00B050"/>
                </a:solidFill>
              </a:rPr>
              <a:t>(completed)</a:t>
            </a:r>
          </a:p>
          <a:p>
            <a:r>
              <a:rPr lang="en-IN" sz="2000" dirty="0"/>
              <a:t>Improving sentimental analysis to detect wrong or bad words. </a:t>
            </a:r>
            <a:r>
              <a:rPr lang="en-IN" sz="2000" dirty="0">
                <a:solidFill>
                  <a:srgbClr val="00B050"/>
                </a:solidFill>
              </a:rPr>
              <a:t>(completed)</a:t>
            </a:r>
          </a:p>
          <a:p>
            <a:r>
              <a:rPr lang="en-IN" sz="2000" dirty="0"/>
              <a:t>Improve our text generation model to even generate the texts in other languages</a:t>
            </a:r>
            <a:r>
              <a:rPr lang="en-IN" sz="2000" dirty="0">
                <a:solidFill>
                  <a:srgbClr val="00B050"/>
                </a:solidFill>
              </a:rPr>
              <a:t>.(completed)</a:t>
            </a:r>
          </a:p>
        </p:txBody>
      </p:sp>
    </p:spTree>
    <p:extLst>
      <p:ext uri="{BB962C8B-B14F-4D97-AF65-F5344CB8AC3E}">
        <p14:creationId xmlns:p14="http://schemas.microsoft.com/office/powerpoint/2010/main" val="146265380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On-screen Show (16:9)</PresentationFormat>
  <Paragraphs>52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Arial</vt:lpstr>
      <vt:lpstr>Lato</vt:lpstr>
      <vt:lpstr>Streamline</vt:lpstr>
      <vt:lpstr>Speech to text Generation with sentimental Analysis</vt:lpstr>
      <vt:lpstr>Motivation:</vt:lpstr>
      <vt:lpstr>Main topics</vt:lpstr>
      <vt:lpstr>PowerPoint Presentation</vt:lpstr>
      <vt:lpstr>Implementation:</vt:lpstr>
      <vt:lpstr>Continuation…</vt:lpstr>
      <vt:lpstr>Continuation…</vt:lpstr>
      <vt:lpstr>Datasets:</vt:lpstr>
      <vt:lpstr>Work 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to text Generation</dc:title>
  <cp:lastModifiedBy>karthik vaka</cp:lastModifiedBy>
  <cp:revision>24</cp:revision>
  <dcterms:modified xsi:type="dcterms:W3CDTF">2020-12-11T17:20:58Z</dcterms:modified>
</cp:coreProperties>
</file>