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952"/>
  </p:normalViewPr>
  <p:slideViewPr>
    <p:cSldViewPr snapToGrid="0" snapToObjects="1">
      <p:cViewPr varScale="1">
        <p:scale>
          <a:sx n="90" d="100"/>
          <a:sy n="90" d="100"/>
        </p:scale>
        <p:origin x="232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46410-C54B-8546-801E-39C9EBBF82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BE566D-C119-0C43-BD31-419CC62DD9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1F079E-DE2D-5A4F-9AFF-5D7BA46CE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721D7-C9C5-D746-9125-38330C97C312}" type="datetimeFigureOut">
              <a:rPr lang="en-US" smtClean="0"/>
              <a:t>1/27/20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E1F76-EA17-CA42-B522-8DE7B0776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63B237-DF34-304F-8B9F-B6F918A02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C6544-3CB8-E44D-926F-359AC5D77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375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5123E-729C-234B-8FD2-9B2143FE9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42312C-3818-4540-A562-09181B9BDE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466FD-D909-1544-868B-2D146E16E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721D7-C9C5-D746-9125-38330C97C312}" type="datetimeFigureOut">
              <a:rPr lang="en-US" smtClean="0"/>
              <a:t>1/27/20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A9460-FE74-5B4B-B733-07FD91908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E728C-5F88-2B4F-A6F6-EC9CD3299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C6544-3CB8-E44D-926F-359AC5D77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682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54C47B-0EBE-514A-81A1-6DD547A822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E6CC9D-A829-304C-9409-0737FB7E98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6203E2-3A2B-DE42-A413-3D17C38C3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721D7-C9C5-D746-9125-38330C97C312}" type="datetimeFigureOut">
              <a:rPr lang="en-US" smtClean="0"/>
              <a:t>1/27/20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673C8-BA05-0142-A80F-56A947A71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BDF79-6C72-1042-BB5B-2FF29F65C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C6544-3CB8-E44D-926F-359AC5D77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22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14A86-DDFC-E641-91DA-38EEBE25B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E5A6B-40F4-4840-A892-4179E173A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63987-C185-D44F-B2C2-A886F3265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721D7-C9C5-D746-9125-38330C97C312}" type="datetimeFigureOut">
              <a:rPr lang="en-US" smtClean="0"/>
              <a:t>1/27/20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23929-EDAF-9446-BCC8-0AB0B9B16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116EC-E680-E44C-982B-D930680CE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C6544-3CB8-E44D-926F-359AC5D77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445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2AB3C-E9D8-9342-B3A1-F9EEB0E40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454CE-0D2E-6141-ADFC-68AB19A6C7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B13D8-3ED3-624B-91BC-5C840AAFB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721D7-C9C5-D746-9125-38330C97C312}" type="datetimeFigureOut">
              <a:rPr lang="en-US" smtClean="0"/>
              <a:t>1/27/20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C909E-7D92-9D44-8EFE-342206FC7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FE4E8D-7491-5B47-88C8-DDC5F278A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C6544-3CB8-E44D-926F-359AC5D77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950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487B9-62A1-5F4A-9A0C-69F5E0B0A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FFC3E-6C6B-464E-9914-E4B9828692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45633E-53A0-0D47-815B-B6DE9AF431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FB2133-DB1B-7745-874B-5923E8F94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721D7-C9C5-D746-9125-38330C97C312}" type="datetimeFigureOut">
              <a:rPr lang="en-US" smtClean="0"/>
              <a:t>1/27/20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6A8CCF-A8B4-B94C-BCB2-16686CFF8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89EA1F-CDC8-8F49-A2E0-AC98FA19E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C6544-3CB8-E44D-926F-359AC5D77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444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9A309-C6F4-7C4A-B693-703E7A23A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CC7646-43A5-4244-8433-298D563657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E095E6-6C58-9745-80C4-1F9DE63E14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643F6C-E6C4-A549-894D-53AE14B663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875366-0B03-F043-968C-A25A415454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9D38B7-EA5A-5C44-BB74-08B88EA72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721D7-C9C5-D746-9125-38330C97C312}" type="datetimeFigureOut">
              <a:rPr lang="en-US" smtClean="0"/>
              <a:t>1/27/20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0E6D52-73A7-DE44-B5A7-2FE87926C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F89A57-B89A-8945-9570-D372E6CE0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C6544-3CB8-E44D-926F-359AC5D77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140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21BD6-8EBB-8048-92F3-35D3B1F9F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DCB037-4C31-AC4D-B83E-13992B315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721D7-C9C5-D746-9125-38330C97C312}" type="datetimeFigureOut">
              <a:rPr lang="en-US" smtClean="0"/>
              <a:t>1/27/20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73F03B-F5D5-0D43-B60E-9BA091489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800B3F-8770-CF4C-BF99-66293B9C4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C6544-3CB8-E44D-926F-359AC5D77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509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FF6635-7EBD-5A43-87B5-9527A6FCE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721D7-C9C5-D746-9125-38330C97C312}" type="datetimeFigureOut">
              <a:rPr lang="en-US" smtClean="0"/>
              <a:t>1/27/20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9A02B0-B7BC-FB46-BA07-630F524FF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C396B6-EE69-2545-9523-8DF05E846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C6544-3CB8-E44D-926F-359AC5D77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66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CAB6C-BAB5-6048-99EA-151695E03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5E507-EBC6-1B41-839E-30B18B1B9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43A12C-4DAB-A847-A484-EC9A2A5E62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B4A6D6-BE08-3E45-A2ED-9F93CBC63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721D7-C9C5-D746-9125-38330C97C312}" type="datetimeFigureOut">
              <a:rPr lang="en-US" smtClean="0"/>
              <a:t>1/27/20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F37BA-00BA-0B4E-BD78-266A85590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FF3813-4681-8842-82BB-A888F17F0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C6544-3CB8-E44D-926F-359AC5D77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48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C1BB5-E298-A244-97D8-62938EFC7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8C8D6C-DA7B-454A-BD5A-3BF346F69F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B5E369-94B6-9A42-9BB3-821D2734F7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564EF7-88D0-B546-9B23-6F2D31CCA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721D7-C9C5-D746-9125-38330C97C312}" type="datetimeFigureOut">
              <a:rPr lang="en-US" smtClean="0"/>
              <a:t>1/27/20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476505-A122-0B47-88EC-6D9F25DFD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11BA65-6B64-CF44-9258-94B7E1CDE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C6544-3CB8-E44D-926F-359AC5D77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903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F4F081-3C97-2A41-AEEC-06426EB29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625B3-19BF-5C4B-AB67-FF7FA38723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64B9F-D465-FB40-9BED-B1EEA70EEF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721D7-C9C5-D746-9125-38330C97C312}" type="datetimeFigureOut">
              <a:rPr lang="en-US" smtClean="0"/>
              <a:t>1/27/20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42E23-4447-1343-A0F1-0B5E865F3F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D99D8-F712-1E41-898E-E9D343263F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DC6544-3CB8-E44D-926F-359AC5D77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832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svg"/><Relationship Id="rId10" Type="http://schemas.openxmlformats.org/officeDocument/2006/relationships/image" Target="../media/image9.svg"/><Relationship Id="rId19" Type="http://schemas.openxmlformats.org/officeDocument/2006/relationships/image" Target="../media/image18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27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D8C4D4A-F92C-5042-95CE-5B9A6373E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7910" y="1322024"/>
            <a:ext cx="1077262" cy="4809169"/>
          </a:xfrm>
          <a:prstGeom prst="rect">
            <a:avLst/>
          </a:prstGeom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15E480B-A96E-9749-ABFA-BFD4CC829FFF}"/>
              </a:ext>
            </a:extLst>
          </p:cNvPr>
          <p:cNvSpPr/>
          <p:nvPr/>
        </p:nvSpPr>
        <p:spPr>
          <a:xfrm>
            <a:off x="10003316" y="1322024"/>
            <a:ext cx="1333041" cy="4809169"/>
          </a:xfrm>
          <a:prstGeom prst="round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FDD814-82E2-7949-B93B-F1BCEF4AE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94911"/>
            <a:ext cx="9144000" cy="539826"/>
          </a:xfrm>
        </p:spPr>
        <p:txBody>
          <a:bodyPr>
            <a:normAutofit fontScale="90000"/>
          </a:bodyPr>
          <a:lstStyle/>
          <a:p>
            <a:r>
              <a:rPr lang="en-US" dirty="0"/>
              <a:t>Solution with AWS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38A3D17E-0245-2F4B-971A-44C54BA36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84892" y="1322024"/>
            <a:ext cx="7744697" cy="480916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7FF02D-EB10-6346-B796-755A9E9EE5E0}"/>
              </a:ext>
            </a:extLst>
          </p:cNvPr>
          <p:cNvSpPr/>
          <p:nvPr/>
        </p:nvSpPr>
        <p:spPr>
          <a:xfrm>
            <a:off x="1916935" y="1773973"/>
            <a:ext cx="7227065" cy="4098189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4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54CF732B-793B-0B42-82E0-AD5E23F6E9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84892" y="1322024"/>
            <a:ext cx="330200" cy="3302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7FEE0DB3-1E77-6540-B499-4EF2867968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20957" y="3081354"/>
            <a:ext cx="711200" cy="7112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FE573AE8-F0BA-D24A-B0DC-251B0A16A91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636178" y="3083731"/>
            <a:ext cx="711200" cy="71120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ADB4899B-95D8-2B47-A8B9-440240C5E28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767513" y="3081354"/>
            <a:ext cx="711200" cy="711200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D04213D6-75BD-1444-923E-AFDB5B4519C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636178" y="4394081"/>
            <a:ext cx="711200" cy="71120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596946BA-E67B-204F-A951-B3D9E20857B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636178" y="1881373"/>
            <a:ext cx="711200" cy="711200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2FC88328-AC4A-D54F-B7A9-220C8EB8CA9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168441" y="1892389"/>
            <a:ext cx="760872" cy="70018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EE97A1C-DEAE-8F45-ABDC-3011CC2AB97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09853" y="4214805"/>
            <a:ext cx="1195328" cy="1095129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07F6ED6E-84ED-4841-9FBE-0F1A089C34A9}"/>
              </a:ext>
            </a:extLst>
          </p:cNvPr>
          <p:cNvSpPr/>
          <p:nvPr/>
        </p:nvSpPr>
        <p:spPr>
          <a:xfrm>
            <a:off x="352701" y="3083731"/>
            <a:ext cx="1311006" cy="711201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Message Producer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3FD1704-A2B3-E046-9F42-EC0379A9FDC5}"/>
              </a:ext>
            </a:extLst>
          </p:cNvPr>
          <p:cNvCxnSpPr>
            <a:cxnSpLocks/>
            <a:stCxn id="22" idx="3"/>
            <a:endCxn id="12" idx="1"/>
          </p:cNvCxnSpPr>
          <p:nvPr/>
        </p:nvCxnSpPr>
        <p:spPr>
          <a:xfrm flipV="1">
            <a:off x="1663707" y="3436954"/>
            <a:ext cx="757250" cy="237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21CF55E-7BD6-4A45-AE6B-5418B6F055F0}"/>
              </a:ext>
            </a:extLst>
          </p:cNvPr>
          <p:cNvCxnSpPr>
            <a:cxnSpLocks/>
            <a:stCxn id="12" idx="3"/>
            <a:endCxn id="15" idx="1"/>
          </p:cNvCxnSpPr>
          <p:nvPr/>
        </p:nvCxnSpPr>
        <p:spPr>
          <a:xfrm>
            <a:off x="3132157" y="3436954"/>
            <a:ext cx="504021" cy="2377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E83B28A-E293-DE46-AD6F-A8596C213853}"/>
              </a:ext>
            </a:extLst>
          </p:cNvPr>
          <p:cNvCxnSpPr>
            <a:cxnSpLocks/>
            <a:stCxn id="15" idx="0"/>
            <a:endCxn id="19" idx="2"/>
          </p:cNvCxnSpPr>
          <p:nvPr/>
        </p:nvCxnSpPr>
        <p:spPr>
          <a:xfrm flipV="1">
            <a:off x="3991778" y="2592573"/>
            <a:ext cx="0" cy="49115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09717F8-BB8D-2A43-AD82-C7557AF3F1F5}"/>
              </a:ext>
            </a:extLst>
          </p:cNvPr>
          <p:cNvCxnSpPr>
            <a:cxnSpLocks/>
            <a:stCxn id="15" idx="2"/>
            <a:endCxn id="18" idx="0"/>
          </p:cNvCxnSpPr>
          <p:nvPr/>
        </p:nvCxnSpPr>
        <p:spPr>
          <a:xfrm>
            <a:off x="3991778" y="3794931"/>
            <a:ext cx="0" cy="59915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7ABA454-3EFD-1F4E-9B6F-0B4E04CD07D0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>
            <a:off x="4347378" y="2236973"/>
            <a:ext cx="821063" cy="550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686D492-F854-754D-AF7D-FB0598B6597A}"/>
              </a:ext>
            </a:extLst>
          </p:cNvPr>
          <p:cNvCxnSpPr>
            <a:cxnSpLocks/>
            <a:stCxn id="18" idx="1"/>
            <a:endCxn id="21" idx="3"/>
          </p:cNvCxnSpPr>
          <p:nvPr/>
        </p:nvCxnSpPr>
        <p:spPr>
          <a:xfrm flipH="1">
            <a:off x="1605181" y="4749681"/>
            <a:ext cx="2030997" cy="12689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8A70840-3834-6B41-99F1-9DB701EC4A1D}"/>
              </a:ext>
            </a:extLst>
          </p:cNvPr>
          <p:cNvCxnSpPr>
            <a:cxnSpLocks/>
          </p:cNvCxnSpPr>
          <p:nvPr/>
        </p:nvCxnSpPr>
        <p:spPr>
          <a:xfrm>
            <a:off x="4347379" y="2414588"/>
            <a:ext cx="821062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7607F41-2BC4-9249-8844-E337E7A0A5BD}"/>
              </a:ext>
            </a:extLst>
          </p:cNvPr>
          <p:cNvCxnSpPr>
            <a:cxnSpLocks/>
          </p:cNvCxnSpPr>
          <p:nvPr/>
        </p:nvCxnSpPr>
        <p:spPr>
          <a:xfrm flipV="1">
            <a:off x="4143375" y="2592573"/>
            <a:ext cx="0" cy="462877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FB84C62-06C0-024B-BA1E-9FC7D7C9080E}"/>
              </a:ext>
            </a:extLst>
          </p:cNvPr>
          <p:cNvCxnSpPr>
            <a:cxnSpLocks/>
          </p:cNvCxnSpPr>
          <p:nvPr/>
        </p:nvCxnSpPr>
        <p:spPr>
          <a:xfrm flipH="1" flipV="1">
            <a:off x="1663707" y="4957763"/>
            <a:ext cx="1972471" cy="1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B59EEA8-DE2C-2741-9A85-EE8B1F6B67FD}"/>
              </a:ext>
            </a:extLst>
          </p:cNvPr>
          <p:cNvCxnSpPr>
            <a:cxnSpLocks/>
          </p:cNvCxnSpPr>
          <p:nvPr/>
        </p:nvCxnSpPr>
        <p:spPr>
          <a:xfrm>
            <a:off x="4143375" y="3792554"/>
            <a:ext cx="0" cy="601527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Graphic 55">
            <a:extLst>
              <a:ext uri="{FF2B5EF4-FFF2-40B4-BE49-F238E27FC236}">
                <a16:creationId xmlns:a16="http://schemas.microsoft.com/office/drawing/2014/main" id="{71CABCB2-3813-0D49-8A39-3A1C822B918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198451" y="3081353"/>
            <a:ext cx="730861" cy="711201"/>
          </a:xfrm>
          <a:prstGeom prst="rect">
            <a:avLst/>
          </a:prstGeom>
        </p:spPr>
      </p:pic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19D1CF1-6B44-F047-9CAB-AC6E7B89C003}"/>
              </a:ext>
            </a:extLst>
          </p:cNvPr>
          <p:cNvCxnSpPr>
            <a:cxnSpLocks/>
            <a:stCxn id="15" idx="3"/>
            <a:endCxn id="56" idx="1"/>
          </p:cNvCxnSpPr>
          <p:nvPr/>
        </p:nvCxnSpPr>
        <p:spPr>
          <a:xfrm flipV="1">
            <a:off x="4347378" y="3436954"/>
            <a:ext cx="851073" cy="2377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Graphic 59">
            <a:extLst>
              <a:ext uri="{FF2B5EF4-FFF2-40B4-BE49-F238E27FC236}">
                <a16:creationId xmlns:a16="http://schemas.microsoft.com/office/drawing/2014/main" id="{CEB6DECD-D5A9-CF40-B23D-B1470932883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071176" y="3081354"/>
            <a:ext cx="711200" cy="711200"/>
          </a:xfrm>
          <a:prstGeom prst="rect">
            <a:avLst/>
          </a:prstGeom>
        </p:spPr>
      </p:pic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FCD6A78-385A-D543-AF38-4B2D2D942606}"/>
              </a:ext>
            </a:extLst>
          </p:cNvPr>
          <p:cNvCxnSpPr>
            <a:cxnSpLocks/>
            <a:stCxn id="56" idx="3"/>
            <a:endCxn id="17" idx="1"/>
          </p:cNvCxnSpPr>
          <p:nvPr/>
        </p:nvCxnSpPr>
        <p:spPr>
          <a:xfrm>
            <a:off x="5929312" y="3436954"/>
            <a:ext cx="838201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9F6887B-8118-744C-AFE0-DDE05CC15F58}"/>
              </a:ext>
            </a:extLst>
          </p:cNvPr>
          <p:cNvCxnSpPr>
            <a:cxnSpLocks/>
            <a:endCxn id="60" idx="1"/>
          </p:cNvCxnSpPr>
          <p:nvPr/>
        </p:nvCxnSpPr>
        <p:spPr>
          <a:xfrm>
            <a:off x="7411468" y="3436953"/>
            <a:ext cx="659708" cy="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Freeform 67">
            <a:extLst>
              <a:ext uri="{FF2B5EF4-FFF2-40B4-BE49-F238E27FC236}">
                <a16:creationId xmlns:a16="http://schemas.microsoft.com/office/drawing/2014/main" id="{759D1369-EB7E-FE49-BFC9-D169AAF6B383}"/>
              </a:ext>
            </a:extLst>
          </p:cNvPr>
          <p:cNvSpPr/>
          <p:nvPr/>
        </p:nvSpPr>
        <p:spPr>
          <a:xfrm flipH="1" flipV="1">
            <a:off x="7123113" y="3792553"/>
            <a:ext cx="2893612" cy="468535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 68">
            <a:extLst>
              <a:ext uri="{FF2B5EF4-FFF2-40B4-BE49-F238E27FC236}">
                <a16:creationId xmlns:a16="http://schemas.microsoft.com/office/drawing/2014/main" id="{52D1065A-8D1F-354F-B0C5-942D17B830CE}"/>
              </a:ext>
            </a:extLst>
          </p:cNvPr>
          <p:cNvSpPr/>
          <p:nvPr/>
        </p:nvSpPr>
        <p:spPr>
          <a:xfrm rot="10800000" flipV="1">
            <a:off x="7123113" y="2314472"/>
            <a:ext cx="2893612" cy="766880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0" name="Graphic 69">
            <a:extLst>
              <a:ext uri="{FF2B5EF4-FFF2-40B4-BE49-F238E27FC236}">
                <a16:creationId xmlns:a16="http://schemas.microsoft.com/office/drawing/2014/main" id="{6FEF9019-E50C-0F40-A8B4-76D2ED9F700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183196" y="4387730"/>
            <a:ext cx="746116" cy="711200"/>
          </a:xfrm>
          <a:prstGeom prst="rect">
            <a:avLst/>
          </a:prstGeom>
        </p:spPr>
      </p:pic>
      <p:pic>
        <p:nvPicPr>
          <p:cNvPr id="71" name="Graphic 70">
            <a:extLst>
              <a:ext uri="{FF2B5EF4-FFF2-40B4-BE49-F238E27FC236}">
                <a16:creationId xmlns:a16="http://schemas.microsoft.com/office/drawing/2014/main" id="{78BB5A58-A0A2-DF4C-B8A5-FE4C0CDA0D1E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6831805" y="4413983"/>
            <a:ext cx="646907" cy="671664"/>
          </a:xfrm>
          <a:prstGeom prst="rect">
            <a:avLst/>
          </a:prstGeom>
        </p:spPr>
      </p:pic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2B168F7-BA33-C644-92F1-EBDD68E6FF0B}"/>
              </a:ext>
            </a:extLst>
          </p:cNvPr>
          <p:cNvCxnSpPr>
            <a:cxnSpLocks/>
            <a:stCxn id="56" idx="2"/>
            <a:endCxn id="70" idx="0"/>
          </p:cNvCxnSpPr>
          <p:nvPr/>
        </p:nvCxnSpPr>
        <p:spPr>
          <a:xfrm flipH="1">
            <a:off x="5556254" y="3792554"/>
            <a:ext cx="7628" cy="595176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53350E4-A391-3C4B-8018-7E0BADF31076}"/>
              </a:ext>
            </a:extLst>
          </p:cNvPr>
          <p:cNvCxnSpPr>
            <a:cxnSpLocks/>
            <a:stCxn id="70" idx="3"/>
            <a:endCxn id="71" idx="1"/>
          </p:cNvCxnSpPr>
          <p:nvPr/>
        </p:nvCxnSpPr>
        <p:spPr>
          <a:xfrm>
            <a:off x="5929312" y="4743330"/>
            <a:ext cx="902493" cy="6485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D49F7658-5AF5-8E4E-B8C9-7A729778191E}"/>
              </a:ext>
            </a:extLst>
          </p:cNvPr>
          <p:cNvCxnSpPr>
            <a:cxnSpLocks/>
          </p:cNvCxnSpPr>
          <p:nvPr/>
        </p:nvCxnSpPr>
        <p:spPr>
          <a:xfrm flipV="1">
            <a:off x="6958013" y="3792554"/>
            <a:ext cx="0" cy="621429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12074221-9A88-3E44-86FE-D9BD31583FE6}"/>
              </a:ext>
            </a:extLst>
          </p:cNvPr>
          <p:cNvSpPr txBox="1"/>
          <p:nvPr/>
        </p:nvSpPr>
        <p:spPr>
          <a:xfrm>
            <a:off x="1916935" y="3862769"/>
            <a:ext cx="1691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j-lt"/>
                <a:ea typeface="Amazon Ember" panose="020B0603020204020204" pitchFamily="34" charset="0"/>
                <a:cs typeface="Amazon Ember" panose="020B0603020204020204" pitchFamily="34" charset="0"/>
              </a:rPr>
              <a:t>Amazon Kinesis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660CA3B-FD1C-1B45-BDA7-D8726A3B3308}"/>
              </a:ext>
            </a:extLst>
          </p:cNvPr>
          <p:cNvSpPr txBox="1"/>
          <p:nvPr/>
        </p:nvSpPr>
        <p:spPr>
          <a:xfrm>
            <a:off x="3192451" y="3797697"/>
            <a:ext cx="16914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j-lt"/>
                <a:ea typeface="Amazon Ember" panose="020B0603020204020204" pitchFamily="34" charset="0"/>
                <a:cs typeface="Amazon Ember" panose="020B0603020204020204" pitchFamily="34" charset="0"/>
              </a:rPr>
              <a:t>Amazon EMR </a:t>
            </a:r>
          </a:p>
          <a:p>
            <a:pPr algn="ctr"/>
            <a:r>
              <a:rPr lang="en-US" sz="1400" dirty="0">
                <a:latin typeface="+mj-lt"/>
                <a:ea typeface="Amazon Ember" panose="020B0603020204020204" pitchFamily="34" charset="0"/>
                <a:cs typeface="Amazon Ember" panose="020B0603020204020204" pitchFamily="34" charset="0"/>
              </a:rPr>
              <a:t>Cluster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153E9A0-5580-4643-8292-039DE75FFA59}"/>
              </a:ext>
            </a:extLst>
          </p:cNvPr>
          <p:cNvSpPr txBox="1"/>
          <p:nvPr/>
        </p:nvSpPr>
        <p:spPr>
          <a:xfrm>
            <a:off x="3132157" y="5145051"/>
            <a:ext cx="1691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j-lt"/>
                <a:ea typeface="Amazon Ember" panose="020B0603020204020204" pitchFamily="34" charset="0"/>
                <a:cs typeface="Amazon Ember" panose="020B0603020204020204" pitchFamily="34" charset="0"/>
              </a:rPr>
              <a:t>AWS Lambda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5421574-EF9D-B640-82ED-014D896F0CA3}"/>
              </a:ext>
            </a:extLst>
          </p:cNvPr>
          <p:cNvSpPr txBox="1"/>
          <p:nvPr/>
        </p:nvSpPr>
        <p:spPr>
          <a:xfrm>
            <a:off x="4772914" y="5154708"/>
            <a:ext cx="1691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j-lt"/>
                <a:ea typeface="Amazon Ember" panose="020B0603020204020204" pitchFamily="34" charset="0"/>
                <a:cs typeface="Amazon Ember" panose="020B0603020204020204" pitchFamily="34" charset="0"/>
              </a:rPr>
              <a:t>AWS Glue Crawler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D226F87-DE3A-4F4B-B05F-3AA681607E7F}"/>
              </a:ext>
            </a:extLst>
          </p:cNvPr>
          <p:cNvSpPr txBox="1"/>
          <p:nvPr/>
        </p:nvSpPr>
        <p:spPr>
          <a:xfrm>
            <a:off x="6309552" y="5182763"/>
            <a:ext cx="1691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j-lt"/>
                <a:ea typeface="Amazon Ember" panose="020B0603020204020204" pitchFamily="34" charset="0"/>
                <a:cs typeface="Amazon Ember" panose="020B0603020204020204" pitchFamily="34" charset="0"/>
              </a:rPr>
              <a:t>AWS Glue Catalog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B41B0F4-1E99-3445-8F48-F0885D132F9B}"/>
              </a:ext>
            </a:extLst>
          </p:cNvPr>
          <p:cNvSpPr txBox="1"/>
          <p:nvPr/>
        </p:nvSpPr>
        <p:spPr>
          <a:xfrm>
            <a:off x="4779870" y="3748470"/>
            <a:ext cx="1691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j-lt"/>
                <a:ea typeface="Amazon Ember" panose="020B0603020204020204" pitchFamily="34" charset="0"/>
                <a:cs typeface="Amazon Ember" panose="020B0603020204020204" pitchFamily="34" charset="0"/>
              </a:rPr>
              <a:t>Amazon S3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2D04AEE-E47D-F64E-9F8D-D27BBCDA0E30}"/>
              </a:ext>
            </a:extLst>
          </p:cNvPr>
          <p:cNvSpPr txBox="1"/>
          <p:nvPr/>
        </p:nvSpPr>
        <p:spPr>
          <a:xfrm>
            <a:off x="6277407" y="3819128"/>
            <a:ext cx="1691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j-lt"/>
                <a:ea typeface="Amazon Ember" panose="020B0603020204020204" pitchFamily="34" charset="0"/>
                <a:cs typeface="Amazon Ember" panose="020B0603020204020204" pitchFamily="34" charset="0"/>
              </a:rPr>
              <a:t>AWS Glue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9B2125B-A336-A245-A356-C80B112ADC11}"/>
              </a:ext>
            </a:extLst>
          </p:cNvPr>
          <p:cNvSpPr txBox="1"/>
          <p:nvPr/>
        </p:nvSpPr>
        <p:spPr>
          <a:xfrm>
            <a:off x="7562658" y="3770916"/>
            <a:ext cx="1691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j-lt"/>
                <a:ea typeface="Amazon Ember" panose="020B0603020204020204" pitchFamily="34" charset="0"/>
                <a:cs typeface="Amazon Ember" panose="020B0603020204020204" pitchFamily="34" charset="0"/>
              </a:rPr>
              <a:t>Amazon </a:t>
            </a:r>
            <a:r>
              <a:rPr lang="en-US" sz="1400" dirty="0" err="1">
                <a:latin typeface="+mj-lt"/>
                <a:ea typeface="Amazon Ember" panose="020B0603020204020204" pitchFamily="34" charset="0"/>
                <a:cs typeface="Amazon Ember" panose="020B0603020204020204" pitchFamily="34" charset="0"/>
              </a:rPr>
              <a:t>QuickSight</a:t>
            </a:r>
            <a:endParaRPr lang="en-US" sz="1400" dirty="0">
              <a:latin typeface="+mj-lt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8DCD4EAE-8F07-7F4B-9469-10A9AA31AE29}"/>
              </a:ext>
            </a:extLst>
          </p:cNvPr>
          <p:cNvSpPr txBox="1"/>
          <p:nvPr/>
        </p:nvSpPr>
        <p:spPr>
          <a:xfrm>
            <a:off x="4684761" y="2530375"/>
            <a:ext cx="1691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j-lt"/>
                <a:ea typeface="Amazon Ember" panose="020B0603020204020204" pitchFamily="34" charset="0"/>
                <a:cs typeface="Amazon Ember" panose="020B0603020204020204" pitchFamily="34" charset="0"/>
              </a:rPr>
              <a:t>Dynamo DB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C204860-F5C6-A14E-A561-62F1E1236740}"/>
              </a:ext>
            </a:extLst>
          </p:cNvPr>
          <p:cNvSpPr txBox="1"/>
          <p:nvPr/>
        </p:nvSpPr>
        <p:spPr>
          <a:xfrm>
            <a:off x="3146072" y="2609982"/>
            <a:ext cx="1691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j-lt"/>
                <a:ea typeface="Amazon Ember" panose="020B0603020204020204" pitchFamily="34" charset="0"/>
                <a:cs typeface="Amazon Ember" panose="020B0603020204020204" pitchFamily="34" charset="0"/>
              </a:rPr>
              <a:t>AWS Lambda</a:t>
            </a:r>
          </a:p>
        </p:txBody>
      </p:sp>
      <p:pic>
        <p:nvPicPr>
          <p:cNvPr id="94" name="Graphic 93">
            <a:extLst>
              <a:ext uri="{FF2B5EF4-FFF2-40B4-BE49-F238E27FC236}">
                <a16:creationId xmlns:a16="http://schemas.microsoft.com/office/drawing/2014/main" id="{132BAD4E-AFCF-CF4D-A360-2D37E8B689DC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6201126" y="1935849"/>
            <a:ext cx="711200" cy="711200"/>
          </a:xfrm>
          <a:prstGeom prst="rect">
            <a:avLst/>
          </a:prstGeom>
        </p:spPr>
      </p:pic>
      <p:sp>
        <p:nvSpPr>
          <p:cNvPr id="96" name="Freeform 95">
            <a:extLst>
              <a:ext uri="{FF2B5EF4-FFF2-40B4-BE49-F238E27FC236}">
                <a16:creationId xmlns:a16="http://schemas.microsoft.com/office/drawing/2014/main" id="{B9E35EC7-4105-3E40-8829-99511E1734C1}"/>
              </a:ext>
            </a:extLst>
          </p:cNvPr>
          <p:cNvSpPr/>
          <p:nvPr/>
        </p:nvSpPr>
        <p:spPr>
          <a:xfrm rot="16200000" flipH="1" flipV="1">
            <a:off x="5901863" y="2652592"/>
            <a:ext cx="678415" cy="631310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9A014A3-6322-194B-BD56-C6F0CFC5B2BD}"/>
              </a:ext>
            </a:extLst>
          </p:cNvPr>
          <p:cNvSpPr txBox="1"/>
          <p:nvPr/>
        </p:nvSpPr>
        <p:spPr>
          <a:xfrm>
            <a:off x="5673241" y="2659890"/>
            <a:ext cx="1761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j-lt"/>
                <a:ea typeface="Amazon Ember" panose="020B0603020204020204" pitchFamily="34" charset="0"/>
                <a:cs typeface="Amazon Ember" panose="020B0603020204020204" pitchFamily="34" charset="0"/>
              </a:rPr>
              <a:t>Amazon Athena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FC93C99-E11E-0545-B9E6-90DF624CD318}"/>
              </a:ext>
            </a:extLst>
          </p:cNvPr>
          <p:cNvSpPr txBox="1"/>
          <p:nvPr/>
        </p:nvSpPr>
        <p:spPr>
          <a:xfrm>
            <a:off x="1900862" y="4999268"/>
            <a:ext cx="1691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j-lt"/>
                <a:ea typeface="Amazon Ember" panose="020B0603020204020204" pitchFamily="34" charset="0"/>
                <a:cs typeface="Amazon Ember" panose="020B0603020204020204" pitchFamily="34" charset="0"/>
              </a:rPr>
              <a:t>Http Response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00E90B1-B05E-234B-AD8B-ED3A88E848C0}"/>
              </a:ext>
            </a:extLst>
          </p:cNvPr>
          <p:cNvSpPr txBox="1"/>
          <p:nvPr/>
        </p:nvSpPr>
        <p:spPr>
          <a:xfrm>
            <a:off x="1877470" y="4449587"/>
            <a:ext cx="1691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j-lt"/>
                <a:ea typeface="Amazon Ember" panose="020B0603020204020204" pitchFamily="34" charset="0"/>
                <a:cs typeface="Amazon Ember" panose="020B0603020204020204" pitchFamily="34" charset="0"/>
              </a:rPr>
              <a:t>Http Request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67238EC-DBB9-E646-B4DA-B523B18AE31F}"/>
              </a:ext>
            </a:extLst>
          </p:cNvPr>
          <p:cNvSpPr txBox="1"/>
          <p:nvPr/>
        </p:nvSpPr>
        <p:spPr>
          <a:xfrm>
            <a:off x="4244686" y="2917616"/>
            <a:ext cx="973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j-lt"/>
                <a:ea typeface="Amazon Ember" panose="020B0603020204020204" pitchFamily="34" charset="0"/>
                <a:cs typeface="Amazon Ember" panose="020B0603020204020204" pitchFamily="34" charset="0"/>
              </a:rPr>
              <a:t>Enriched Data</a:t>
            </a:r>
          </a:p>
        </p:txBody>
      </p:sp>
    </p:spTree>
    <p:extLst>
      <p:ext uri="{BB962C8B-B14F-4D97-AF65-F5344CB8AC3E}">
        <p14:creationId xmlns:p14="http://schemas.microsoft.com/office/powerpoint/2010/main" val="850455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D1818-E1D5-A548-8F4C-36AEA3189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638" y="128588"/>
            <a:ext cx="10825162" cy="633413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		RT Streaming Architecture – On Premise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36699F1-F942-F348-B443-95CD70164DC5}"/>
              </a:ext>
            </a:extLst>
          </p:cNvPr>
          <p:cNvSpPr/>
          <p:nvPr/>
        </p:nvSpPr>
        <p:spPr>
          <a:xfrm>
            <a:off x="671513" y="823922"/>
            <a:ext cx="8943975" cy="5257800"/>
          </a:xfrm>
          <a:prstGeom prst="round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EDC18D-B5EB-C340-90DA-AF7BF7F76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814" y="2730898"/>
            <a:ext cx="1464955" cy="69613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B1CD839-B0C3-B445-9DF0-0C4F825153BC}"/>
              </a:ext>
            </a:extLst>
          </p:cNvPr>
          <p:cNvSpPr/>
          <p:nvPr/>
        </p:nvSpPr>
        <p:spPr>
          <a:xfrm>
            <a:off x="671513" y="2656402"/>
            <a:ext cx="1540671" cy="770629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Message Producer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521D68D-63B0-7541-B296-79F2615A5248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2212184" y="3034573"/>
            <a:ext cx="716754" cy="714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B012583D-309E-DD44-A20A-8C020A894386}"/>
              </a:ext>
            </a:extLst>
          </p:cNvPr>
          <p:cNvSpPr/>
          <p:nvPr/>
        </p:nvSpPr>
        <p:spPr>
          <a:xfrm>
            <a:off x="2928938" y="2656402"/>
            <a:ext cx="1714987" cy="756341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B951848-ED1A-484C-B1BB-3622001ECE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6399" y="2656402"/>
            <a:ext cx="1357799" cy="756341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0353CDE-CD57-2D4A-94A9-45536E2E4368}"/>
              </a:ext>
            </a:extLst>
          </p:cNvPr>
          <p:cNvSpPr/>
          <p:nvPr/>
        </p:nvSpPr>
        <p:spPr>
          <a:xfrm>
            <a:off x="5217804" y="2656401"/>
            <a:ext cx="1714987" cy="756341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CD6F959-FDC4-7A42-9B67-F1BA57665C84}"/>
              </a:ext>
            </a:extLst>
          </p:cNvPr>
          <p:cNvCxnSpPr>
            <a:cxnSpLocks/>
            <a:stCxn id="8" idx="3"/>
            <a:endCxn id="15" idx="1"/>
          </p:cNvCxnSpPr>
          <p:nvPr/>
        </p:nvCxnSpPr>
        <p:spPr>
          <a:xfrm flipV="1">
            <a:off x="4643925" y="3034572"/>
            <a:ext cx="573879" cy="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n 19">
            <a:extLst>
              <a:ext uri="{FF2B5EF4-FFF2-40B4-BE49-F238E27FC236}">
                <a16:creationId xmlns:a16="http://schemas.microsoft.com/office/drawing/2014/main" id="{EEFFCCE9-A405-794D-8E4A-AF6318CA283F}"/>
              </a:ext>
            </a:extLst>
          </p:cNvPr>
          <p:cNvSpPr/>
          <p:nvPr/>
        </p:nvSpPr>
        <p:spPr>
          <a:xfrm>
            <a:off x="5683828" y="1030995"/>
            <a:ext cx="1011546" cy="883540"/>
          </a:xfrm>
          <a:prstGeom prst="can">
            <a:avLst/>
          </a:prstGeom>
          <a:solidFill>
            <a:schemeClr val="accent1">
              <a:alpha val="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HBASE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(NOSQL)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010ED59-7BB5-5A4E-9F3D-BBFD1899DFCC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6075298" y="1913121"/>
            <a:ext cx="0" cy="74328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A17065E-F421-074E-BBA4-BDD9B249CA01}"/>
              </a:ext>
            </a:extLst>
          </p:cNvPr>
          <p:cNvCxnSpPr>
            <a:cxnSpLocks/>
          </p:cNvCxnSpPr>
          <p:nvPr/>
        </p:nvCxnSpPr>
        <p:spPr>
          <a:xfrm>
            <a:off x="6316268" y="1914534"/>
            <a:ext cx="0" cy="73903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123DB535-5CBF-B14A-8F40-629D00AEBB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8293" y="1030995"/>
            <a:ext cx="1195328" cy="1095129"/>
          </a:xfrm>
          <a:prstGeom prst="rect">
            <a:avLst/>
          </a:prstGeom>
        </p:spPr>
      </p:pic>
      <p:sp>
        <p:nvSpPr>
          <p:cNvPr id="35" name="Freeform 34">
            <a:extLst>
              <a:ext uri="{FF2B5EF4-FFF2-40B4-BE49-F238E27FC236}">
                <a16:creationId xmlns:a16="http://schemas.microsoft.com/office/drawing/2014/main" id="{3BA135DB-05BF-2748-A447-D68B15215BD4}"/>
              </a:ext>
            </a:extLst>
          </p:cNvPr>
          <p:cNvSpPr/>
          <p:nvPr/>
        </p:nvSpPr>
        <p:spPr>
          <a:xfrm rot="16200000" flipH="1" flipV="1">
            <a:off x="7101068" y="1957228"/>
            <a:ext cx="846258" cy="1184050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E244D83D-24F6-0E43-988E-513561FF355B}"/>
              </a:ext>
            </a:extLst>
          </p:cNvPr>
          <p:cNvSpPr/>
          <p:nvPr/>
        </p:nvSpPr>
        <p:spPr>
          <a:xfrm flipV="1">
            <a:off x="6932172" y="2126122"/>
            <a:ext cx="1400551" cy="1031423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EB57C4C0-F26F-F343-AF00-D9C3BFC7472A}"/>
              </a:ext>
            </a:extLst>
          </p:cNvPr>
          <p:cNvSpPr/>
          <p:nvPr/>
        </p:nvSpPr>
        <p:spPr>
          <a:xfrm>
            <a:off x="5024879" y="4339514"/>
            <a:ext cx="2100835" cy="905707"/>
          </a:xfrm>
          <a:prstGeom prst="round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HDFS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A2F201B3-21C4-5949-95C0-F59176CBBA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8293" y="4201392"/>
            <a:ext cx="1424152" cy="1181949"/>
          </a:xfrm>
          <a:prstGeom prst="rect">
            <a:avLst/>
          </a:prstGeom>
        </p:spPr>
      </p:pic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BC8E9E8-C795-3B46-9A97-5EA044EEEBF1}"/>
              </a:ext>
            </a:extLst>
          </p:cNvPr>
          <p:cNvCxnSpPr>
            <a:cxnSpLocks/>
            <a:endCxn id="37" idx="0"/>
          </p:cNvCxnSpPr>
          <p:nvPr/>
        </p:nvCxnSpPr>
        <p:spPr>
          <a:xfrm flipH="1">
            <a:off x="6075297" y="3427032"/>
            <a:ext cx="2" cy="91248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5218966-42EC-F741-AD77-732395B08E2B}"/>
              </a:ext>
            </a:extLst>
          </p:cNvPr>
          <p:cNvCxnSpPr>
            <a:cxnSpLocks/>
            <a:stCxn id="37" idx="3"/>
            <a:endCxn id="39" idx="1"/>
          </p:cNvCxnSpPr>
          <p:nvPr/>
        </p:nvCxnSpPr>
        <p:spPr>
          <a:xfrm flipV="1">
            <a:off x="7125714" y="4792367"/>
            <a:ext cx="552579" cy="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BC9A2BFE-51AA-B949-920D-2B4BE9013A72}"/>
              </a:ext>
            </a:extLst>
          </p:cNvPr>
          <p:cNvSpPr/>
          <p:nvPr/>
        </p:nvSpPr>
        <p:spPr>
          <a:xfrm>
            <a:off x="9793462" y="823922"/>
            <a:ext cx="1333041" cy="5257800"/>
          </a:xfrm>
          <a:prstGeom prst="round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69775EC7-1766-3744-8035-40AF8C1814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94927" y="1008157"/>
            <a:ext cx="1077262" cy="4809169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60FC9FE1-A829-AB48-9F3A-4C2409D21B1A}"/>
              </a:ext>
            </a:extLst>
          </p:cNvPr>
          <p:cNvSpPr txBox="1"/>
          <p:nvPr/>
        </p:nvSpPr>
        <p:spPr>
          <a:xfrm>
            <a:off x="6907194" y="2578977"/>
            <a:ext cx="1278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httpReq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90EF7AC-9722-9848-9348-671E38F7D601}"/>
              </a:ext>
            </a:extLst>
          </p:cNvPr>
          <p:cNvSpPr txBox="1"/>
          <p:nvPr/>
        </p:nvSpPr>
        <p:spPr>
          <a:xfrm>
            <a:off x="6993258" y="3159521"/>
            <a:ext cx="1278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httpRes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164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58</Words>
  <Application>Microsoft Macintosh PowerPoint</Application>
  <PresentationFormat>Widescreen</PresentationFormat>
  <Paragraphs>25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Amazon Ember</vt:lpstr>
      <vt:lpstr>Arial</vt:lpstr>
      <vt:lpstr>Calibri</vt:lpstr>
      <vt:lpstr>Calibri Light</vt:lpstr>
      <vt:lpstr>Office Theme</vt:lpstr>
      <vt:lpstr>Solution with AWS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10</cp:revision>
  <dcterms:created xsi:type="dcterms:W3CDTF">2020-01-27T06:54:28Z</dcterms:created>
  <dcterms:modified xsi:type="dcterms:W3CDTF">2020-01-27T08:45:50Z</dcterms:modified>
</cp:coreProperties>
</file>