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1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3600" b="1" dirty="0"/>
              <a:t>Control Statements, Looping programs And Arrays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0050" y="274557"/>
            <a:ext cx="8965036" cy="6169785"/>
          </a:xfrm>
        </p:spPr>
        <p:txBody>
          <a:bodyPr/>
          <a:lstStyle/>
          <a:p>
            <a:r>
              <a:rPr lang="en-US" sz="2800" b="1" dirty="0">
                <a:highlight>
                  <a:srgbClr val="FF0000"/>
                </a:highlight>
              </a:rPr>
              <a:t>What will be </a:t>
            </a:r>
            <a:r>
              <a:rPr lang="en-US" sz="2800" b="1" dirty="0"/>
              <a:t>the output of the program?</a:t>
            </a:r>
          </a:p>
          <a:p>
            <a:pPr marL="403225"/>
            <a:r>
              <a:rPr lang="en-US" sz="2800" dirty="0"/>
              <a:t>#include&lt;stdio.h&gt;</a:t>
            </a:r>
          </a:p>
          <a:p>
            <a:pPr marL="403225"/>
            <a:r>
              <a:rPr lang="en-US" sz="2800" dirty="0"/>
              <a:t>int main()</a:t>
            </a:r>
          </a:p>
          <a:p>
            <a:pPr marL="403225"/>
            <a:r>
              <a:rPr lang="en-US" sz="2800" dirty="0"/>
              <a:t>{</a:t>
            </a:r>
          </a:p>
          <a:p>
            <a:pPr marL="403225"/>
            <a:r>
              <a:rPr lang="en-US" sz="2800" dirty="0"/>
              <a:t>    float a = 0.7;</a:t>
            </a:r>
          </a:p>
          <a:p>
            <a:pPr marL="403225"/>
            <a:r>
              <a:rPr lang="en-US" sz="2800" dirty="0"/>
              <a:t>    if(0.7 &gt; a)</a:t>
            </a:r>
          </a:p>
          <a:p>
            <a:pPr marL="403225"/>
            <a:r>
              <a:rPr lang="en-US" sz="2800" dirty="0"/>
              <a:t>        printf("Hi\n");</a:t>
            </a:r>
          </a:p>
          <a:p>
            <a:pPr marL="403225"/>
            <a:r>
              <a:rPr lang="en-US" sz="2800" dirty="0"/>
              <a:t>    else</a:t>
            </a:r>
          </a:p>
          <a:p>
            <a:pPr marL="403225"/>
            <a:r>
              <a:rPr lang="en-US" sz="2800" dirty="0"/>
              <a:t>        printf("Hello\n");</a:t>
            </a:r>
          </a:p>
          <a:p>
            <a:pPr marL="403225"/>
            <a:r>
              <a:rPr lang="en-US" sz="2800" dirty="0"/>
              <a:t>    return 0;</a:t>
            </a:r>
          </a:p>
          <a:p>
            <a:pPr marL="403225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850572" y="659285"/>
            <a:ext cx="8259678" cy="5545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What will be the output of the program?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#include&lt;stdio.h&gt;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int main()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int x=1, y=1;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for(; y; printf("%d %d\n", x, y))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    y = x++ &lt;= 5;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printf("\n");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    return 0;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67C8B-2541-D92F-9201-745F56900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6" y="607010"/>
            <a:ext cx="8434443" cy="6065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What will be the output of the program?</a:t>
            </a:r>
          </a:p>
          <a:p>
            <a:pPr marL="457200" indent="0">
              <a:buNone/>
            </a:pPr>
            <a:r>
              <a:rPr lang="en-US" sz="2800" dirty="0"/>
              <a:t>#include&lt;stdio.h&gt;</a:t>
            </a:r>
          </a:p>
          <a:p>
            <a:pPr marL="457200" indent="0">
              <a:buNone/>
            </a:pPr>
            <a:r>
              <a:rPr lang="en-US" sz="2800" dirty="0"/>
              <a:t>int main()</a:t>
            </a:r>
          </a:p>
          <a:p>
            <a:pPr marL="457200" indent="0">
              <a:buNone/>
            </a:pPr>
            <a:r>
              <a:rPr lang="en-US" sz="2800" dirty="0"/>
              <a:t>{</a:t>
            </a:r>
          </a:p>
          <a:p>
            <a:pPr marL="457200" indent="0">
              <a:buNone/>
            </a:pPr>
            <a:r>
              <a:rPr lang="en-US" sz="2800" dirty="0"/>
              <a:t>    int x = 10, y = 20;</a:t>
            </a:r>
          </a:p>
          <a:p>
            <a:pPr marL="457200" indent="0">
              <a:buNone/>
            </a:pPr>
            <a:r>
              <a:rPr lang="en-US" sz="2800" dirty="0"/>
              <a:t>    if(!(!x) &amp;&amp; x)</a:t>
            </a:r>
          </a:p>
          <a:p>
            <a:pPr marL="457200" indent="0">
              <a:buNone/>
            </a:pPr>
            <a:r>
              <a:rPr lang="en-US" sz="2800" dirty="0"/>
              <a:t>        printf("x = %d\n", x);</a:t>
            </a:r>
          </a:p>
          <a:p>
            <a:pPr marL="457200" indent="0">
              <a:buNone/>
            </a:pPr>
            <a:r>
              <a:rPr lang="en-US" sz="2800" dirty="0"/>
              <a:t>    else</a:t>
            </a:r>
          </a:p>
          <a:p>
            <a:pPr marL="457200" indent="0">
              <a:buNone/>
            </a:pPr>
            <a:r>
              <a:rPr lang="en-US" sz="2800" dirty="0"/>
              <a:t>        printf("y = %d\n", y);</a:t>
            </a:r>
          </a:p>
          <a:p>
            <a:pPr marL="457200" indent="0">
              <a:buNone/>
            </a:pPr>
            <a:r>
              <a:rPr lang="en-US" sz="2800" dirty="0"/>
              <a:t>    return 0;</a:t>
            </a:r>
          </a:p>
          <a:p>
            <a:pPr marL="45720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86" y="191199"/>
            <a:ext cx="9993085" cy="6340230"/>
          </a:xfrm>
        </p:spPr>
        <p:txBody>
          <a:bodyPr>
            <a:noAutofit/>
          </a:bodyPr>
          <a:lstStyle/>
          <a:p>
            <a:r>
              <a:rPr lang="en-US" sz="2800" b="1" dirty="0"/>
              <a:t>What will be the output of the program?</a:t>
            </a:r>
          </a:p>
          <a:p>
            <a:pPr marL="347663"/>
            <a:r>
              <a:rPr lang="en-US" sz="2800" dirty="0"/>
              <a:t>#include&lt;stdio.h&gt;</a:t>
            </a:r>
          </a:p>
          <a:p>
            <a:pPr marL="347663"/>
            <a:r>
              <a:rPr lang="en-US" sz="2800" dirty="0"/>
              <a:t>int main()</a:t>
            </a:r>
          </a:p>
          <a:p>
            <a:pPr marL="347663"/>
            <a:r>
              <a:rPr lang="en-US" sz="2800" dirty="0"/>
              <a:t>{</a:t>
            </a:r>
          </a:p>
          <a:p>
            <a:pPr marL="347663"/>
            <a:r>
              <a:rPr lang="en-US" sz="2800" dirty="0"/>
              <a:t>    int a = 10;</a:t>
            </a:r>
          </a:p>
          <a:p>
            <a:pPr marL="347663"/>
            <a:r>
              <a:rPr lang="en-US" sz="2800" dirty="0"/>
              <a:t>    switch(a)</a:t>
            </a:r>
          </a:p>
          <a:p>
            <a:pPr marL="347663"/>
            <a:r>
              <a:rPr lang="en-US" sz="2800" dirty="0"/>
              <a:t>    {</a:t>
            </a:r>
          </a:p>
          <a:p>
            <a:pPr marL="347663"/>
            <a:r>
              <a:rPr lang="en-US" sz="2800" dirty="0"/>
              <a:t>    }</a:t>
            </a:r>
          </a:p>
          <a:p>
            <a:pPr marL="347663"/>
            <a:r>
              <a:rPr lang="en-US" sz="2800" dirty="0"/>
              <a:t>    printf("This is c program.");</a:t>
            </a:r>
          </a:p>
          <a:p>
            <a:pPr marL="347663"/>
            <a:r>
              <a:rPr lang="en-US" sz="2800" dirty="0"/>
              <a:t>	return 0;</a:t>
            </a:r>
          </a:p>
          <a:p>
            <a:pPr marL="347663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57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05331"/>
            <a:ext cx="11136086" cy="5975725"/>
          </a:xfrm>
        </p:spPr>
        <p:txBody>
          <a:bodyPr/>
          <a:lstStyle/>
          <a:p>
            <a:pPr marL="403225" indent="-403225"/>
            <a:r>
              <a:rPr lang="en-US" sz="2800" cap="none" dirty="0">
                <a:latin typeface="Sabon Next LT (Body)"/>
              </a:rPr>
              <a:t>Point out the error, if any in the while loop.</a:t>
            </a:r>
            <a:br>
              <a:rPr lang="en-US" sz="280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#include&lt;stdio.h&gt;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int main()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{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int i=1;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while()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{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    printf("%d\n", i++);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    if(i&gt;10)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       break;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}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return 0;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40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087" y="1274325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130628"/>
            <a:ext cx="10794655" cy="6411686"/>
          </a:xfrm>
        </p:spPr>
        <p:txBody>
          <a:bodyPr>
            <a:noAutofit/>
          </a:bodyPr>
          <a:lstStyle/>
          <a:p>
            <a:r>
              <a:rPr lang="en-US" sz="2800" b="1" dirty="0"/>
              <a:t>How many times "C Programming" is get printed?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#include&lt;stdio.h&gt;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int main()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int x;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for(x=-1; x&lt;=10; x++)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{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    if(x &lt; 5)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        continue;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    else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        break;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    printf("C Programming");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}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    return 0;</a:t>
            </a:r>
          </a:p>
          <a:p>
            <a:pPr marL="860425"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53675"/>
            <a:ext cx="10511627" cy="4739104"/>
          </a:xfrm>
        </p:spPr>
        <p:txBody>
          <a:bodyPr/>
          <a:lstStyle/>
          <a:p>
            <a:pPr marL="119063" indent="-119063"/>
            <a:r>
              <a:rPr lang="en-US" sz="2800" cap="none" dirty="0">
                <a:highlight>
                  <a:srgbClr val="FF0000"/>
                </a:highlight>
                <a:latin typeface="Sabon Next LT (Body)"/>
              </a:rPr>
              <a:t>How many times the while loop will </a:t>
            </a:r>
            <a:r>
              <a:rPr lang="en-US" sz="2800" cap="none" dirty="0">
                <a:latin typeface="Sabon Next LT (Body)"/>
              </a:rPr>
              <a:t>get executed if a short int is 2 byte wide?</a:t>
            </a:r>
            <a:br>
              <a:rPr lang="en-US" sz="280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#include&lt;stdio.h&gt;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int main()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{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int j=1;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while(j &lt;= 255)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{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    printf("%c %d\n", j, j);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    j++;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}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    return 0;</a:t>
            </a:r>
            <a:br>
              <a:rPr lang="en-US" sz="2800" b="0" cap="none" dirty="0">
                <a:latin typeface="Sabon Next LT (Body)"/>
              </a:rPr>
            </a:br>
            <a:r>
              <a:rPr lang="en-US" sz="2800" b="0" cap="none" dirty="0">
                <a:latin typeface="Sabon Next LT (Body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1265"/>
            <a:ext cx="10537371" cy="3909221"/>
          </a:xfrm>
        </p:spPr>
        <p:txBody>
          <a:bodyPr>
            <a:noAutofit/>
          </a:bodyPr>
          <a:lstStyle/>
          <a:p>
            <a:r>
              <a:rPr lang="en-US" sz="2800" b="1" dirty="0"/>
              <a:t>What will be the output of the program?</a:t>
            </a:r>
          </a:p>
          <a:p>
            <a:pPr marL="739775"/>
            <a:r>
              <a:rPr lang="en-US" sz="2800" dirty="0"/>
              <a:t>#include&lt;stdio.h&gt;</a:t>
            </a:r>
          </a:p>
          <a:p>
            <a:pPr marL="739775"/>
            <a:r>
              <a:rPr lang="en-US" sz="2800" dirty="0"/>
              <a:t>int main()</a:t>
            </a:r>
          </a:p>
          <a:p>
            <a:pPr marL="739775"/>
            <a:r>
              <a:rPr lang="en-US" sz="2800" dirty="0"/>
              <a:t>{</a:t>
            </a:r>
          </a:p>
          <a:p>
            <a:pPr marL="739775"/>
            <a:r>
              <a:rPr lang="en-US" sz="2800" dirty="0"/>
              <a:t>    int i=0;</a:t>
            </a:r>
          </a:p>
          <a:p>
            <a:pPr marL="739775"/>
            <a:r>
              <a:rPr lang="en-US" sz="2800" dirty="0"/>
              <a:t>    for(; i&lt;=5; i++);</a:t>
            </a:r>
          </a:p>
          <a:p>
            <a:pPr marL="739775"/>
            <a:r>
              <a:rPr lang="en-US" sz="2800" dirty="0"/>
              <a:t>        printf("%d", i);</a:t>
            </a:r>
          </a:p>
          <a:p>
            <a:pPr marL="739775"/>
            <a:r>
              <a:rPr lang="en-US" sz="2800" dirty="0"/>
              <a:t>    return 0;</a:t>
            </a:r>
          </a:p>
          <a:p>
            <a:pPr marL="739775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5392" y="457199"/>
            <a:ext cx="9684615" cy="6257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What will be the output of the program?</a:t>
            </a:r>
          </a:p>
          <a:p>
            <a:pPr marL="511175" indent="0">
              <a:buNone/>
            </a:pPr>
            <a:r>
              <a:rPr lang="en-US" sz="2800" dirty="0"/>
              <a:t>#include&lt;stdio.h&gt;</a:t>
            </a:r>
          </a:p>
          <a:p>
            <a:pPr marL="511175" indent="0">
              <a:buNone/>
            </a:pPr>
            <a:r>
              <a:rPr lang="en-US" sz="2800" dirty="0"/>
              <a:t>int main()</a:t>
            </a:r>
          </a:p>
          <a:p>
            <a:pPr marL="511175" indent="0">
              <a:buNone/>
            </a:pPr>
            <a:r>
              <a:rPr lang="en-US" sz="2800" dirty="0"/>
              <a:t>{</a:t>
            </a:r>
          </a:p>
          <a:p>
            <a:pPr marL="511175" indent="0">
              <a:buNone/>
            </a:pPr>
            <a:r>
              <a:rPr lang="en-US" sz="2800" dirty="0"/>
              <a:t>    int a = 500, b = 100, c;</a:t>
            </a:r>
          </a:p>
          <a:p>
            <a:pPr marL="511175" indent="0">
              <a:buNone/>
            </a:pPr>
            <a:r>
              <a:rPr lang="en-US" sz="2800" dirty="0"/>
              <a:t>    if(!a &gt;= 400)</a:t>
            </a:r>
          </a:p>
          <a:p>
            <a:pPr marL="511175" indent="0">
              <a:buNone/>
            </a:pPr>
            <a:r>
              <a:rPr lang="en-US" sz="2800" dirty="0"/>
              <a:t>        b = 300;</a:t>
            </a:r>
          </a:p>
          <a:p>
            <a:pPr marL="511175" indent="0">
              <a:buNone/>
            </a:pPr>
            <a:r>
              <a:rPr lang="en-US" sz="2800" dirty="0"/>
              <a:t>    c = 200;</a:t>
            </a:r>
          </a:p>
          <a:p>
            <a:pPr marL="511175" indent="0">
              <a:buNone/>
            </a:pPr>
            <a:r>
              <a:rPr lang="en-US" sz="2800" dirty="0"/>
              <a:t>    printf("b = %d c = %d\n", b, c);</a:t>
            </a:r>
          </a:p>
          <a:p>
            <a:pPr marL="511175" indent="0">
              <a:buNone/>
            </a:pPr>
            <a:r>
              <a:rPr lang="en-US" sz="2800" dirty="0"/>
              <a:t>    return 0;</a:t>
            </a:r>
          </a:p>
          <a:p>
            <a:pPr marL="511175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29000" y="250373"/>
            <a:ext cx="8511703" cy="67600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highlight>
                  <a:srgbClr val="FF0000"/>
                </a:highlight>
              </a:rPr>
              <a:t>What will be the output </a:t>
            </a:r>
            <a:r>
              <a:rPr lang="en-US" sz="2800" b="1" dirty="0"/>
              <a:t>of the program?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#include&lt;stdio.h&gt;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int main()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{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    unsigned int i = 65535; /* Assume 2 byte integer*/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    while(i++ != 0)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        printf("%d",++i);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    printf("\n");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    return 0;</a:t>
            </a:r>
          </a:p>
          <a:p>
            <a:pPr marL="282575">
              <a:lnSpc>
                <a:spcPct val="150000"/>
              </a:lnSpc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86" y="191199"/>
            <a:ext cx="10733314" cy="6568830"/>
          </a:xfrm>
        </p:spPr>
        <p:txBody>
          <a:bodyPr>
            <a:noAutofit/>
          </a:bodyPr>
          <a:lstStyle/>
          <a:p>
            <a:r>
              <a:rPr lang="en-US" sz="2800" b="1" dirty="0"/>
              <a:t>What </a:t>
            </a:r>
            <a:r>
              <a:rPr lang="en-US" sz="2800" b="1" dirty="0">
                <a:highlight>
                  <a:srgbClr val="FF0000"/>
                </a:highlight>
              </a:rPr>
              <a:t>will be the </a:t>
            </a:r>
            <a:r>
              <a:rPr lang="en-US" sz="2800" b="1" dirty="0"/>
              <a:t>output of the program?</a:t>
            </a:r>
          </a:p>
          <a:p>
            <a:pPr marL="685800"/>
            <a:r>
              <a:rPr lang="en-US" sz="2800" dirty="0"/>
              <a:t>#include&lt;stdio.h&gt;</a:t>
            </a:r>
          </a:p>
          <a:p>
            <a:pPr marL="685800"/>
            <a:r>
              <a:rPr lang="en-US" sz="2800" dirty="0"/>
              <a:t>int main()</a:t>
            </a:r>
          </a:p>
          <a:p>
            <a:pPr marL="685800"/>
            <a:r>
              <a:rPr lang="en-US" sz="2800" dirty="0"/>
              <a:t>{</a:t>
            </a:r>
          </a:p>
          <a:p>
            <a:pPr marL="685800"/>
            <a:r>
              <a:rPr lang="en-US" sz="2800" dirty="0"/>
              <a:t>    int x = 3;</a:t>
            </a:r>
          </a:p>
          <a:p>
            <a:pPr marL="685800"/>
            <a:r>
              <a:rPr lang="en-US" sz="2800" dirty="0"/>
              <a:t>    float y = 3.0;</a:t>
            </a:r>
          </a:p>
          <a:p>
            <a:pPr marL="685800"/>
            <a:r>
              <a:rPr lang="en-US" sz="2800" dirty="0"/>
              <a:t>    if(x == y)</a:t>
            </a:r>
          </a:p>
          <a:p>
            <a:pPr marL="685800"/>
            <a:r>
              <a:rPr lang="en-US" sz="2800" dirty="0"/>
              <a:t>        printf("x and y are equal");</a:t>
            </a:r>
          </a:p>
          <a:p>
            <a:pPr marL="685800"/>
            <a:r>
              <a:rPr lang="en-US" sz="2800" dirty="0"/>
              <a:t>    else</a:t>
            </a:r>
          </a:p>
          <a:p>
            <a:pPr marL="685800"/>
            <a:r>
              <a:rPr lang="en-US" sz="2800" dirty="0"/>
              <a:t>        printf("x and y are not equal");</a:t>
            </a:r>
          </a:p>
          <a:p>
            <a:pPr marL="685800"/>
            <a:r>
              <a:rPr lang="en-US" sz="2800" dirty="0"/>
              <a:t>    return 0;</a:t>
            </a:r>
          </a:p>
          <a:p>
            <a:pPr marL="685800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407" y="562654"/>
            <a:ext cx="9609364" cy="6034089"/>
          </a:xfrm>
        </p:spPr>
        <p:txBody>
          <a:bodyPr>
            <a:noAutofit/>
          </a:bodyPr>
          <a:lstStyle/>
          <a:p>
            <a:r>
              <a:rPr lang="en-US" sz="2800" b="1" dirty="0"/>
              <a:t>What will be the output of the program?</a:t>
            </a:r>
          </a:p>
          <a:p>
            <a:pPr marL="511175"/>
            <a:r>
              <a:rPr lang="en-US" sz="2800" dirty="0"/>
              <a:t>#include&lt;stdio.h&gt;</a:t>
            </a:r>
          </a:p>
          <a:p>
            <a:pPr marL="511175"/>
            <a:r>
              <a:rPr lang="en-US" sz="2800" dirty="0"/>
              <a:t>int main()</a:t>
            </a:r>
          </a:p>
          <a:p>
            <a:pPr marL="511175"/>
            <a:r>
              <a:rPr lang="en-US" sz="2800" dirty="0"/>
              <a:t>{</a:t>
            </a:r>
          </a:p>
          <a:p>
            <a:pPr marL="511175"/>
            <a:r>
              <a:rPr lang="en-US" sz="2800" dirty="0"/>
              <a:t>    char ch;</a:t>
            </a:r>
          </a:p>
          <a:p>
            <a:pPr marL="511175"/>
            <a:r>
              <a:rPr lang="en-US" sz="2800" dirty="0"/>
              <a:t>    if(ch = printf(""))</a:t>
            </a:r>
          </a:p>
          <a:p>
            <a:pPr marL="511175"/>
            <a:r>
              <a:rPr lang="en-US" sz="2800" dirty="0"/>
              <a:t>        printf("It matters\n");</a:t>
            </a:r>
          </a:p>
          <a:p>
            <a:pPr marL="511175"/>
            <a:r>
              <a:rPr lang="en-US" sz="2800" dirty="0"/>
              <a:t>    else</a:t>
            </a:r>
          </a:p>
          <a:p>
            <a:pPr marL="511175"/>
            <a:r>
              <a:rPr lang="en-US" sz="2800" dirty="0"/>
              <a:t>        printf("It doesn't matters\n");</a:t>
            </a:r>
          </a:p>
          <a:p>
            <a:pPr marL="511175"/>
            <a:r>
              <a:rPr lang="en-US" sz="2800" dirty="0"/>
              <a:t>    return 0;</a:t>
            </a:r>
          </a:p>
          <a:p>
            <a:pPr marL="511175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142" y="296711"/>
            <a:ext cx="9851571" cy="55380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What will be the output of the program?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#include&lt;stdio.h&gt;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int main()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{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    unsigned int i = 65536; /* Assume 2 byte integer*/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    while(i != 0)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        printf("%d",++i);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    printf("\n");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    return 0;</a:t>
            </a:r>
          </a:p>
          <a:p>
            <a:pPr marL="631825">
              <a:lnSpc>
                <a:spcPct val="150000"/>
              </a:lnSpc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{D214C7BF-0ECD-43D0-A9A8-CEE97C7F7F3F}tf78438558_win32</Template>
  <TotalTime>75</TotalTime>
  <Words>824</Words>
  <Application>Microsoft Office PowerPoint</Application>
  <PresentationFormat>Widescreen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Sabon Next LT (Body)</vt:lpstr>
      <vt:lpstr>Custom</vt:lpstr>
      <vt:lpstr>Control Statements, Looping programs And Arrays Introduction </vt:lpstr>
      <vt:lpstr>PowerPoint Presentation</vt:lpstr>
      <vt:lpstr>How many times the while loop will get executed if a short int is 2 byte wide? #include&lt;stdio.h&gt; int main() {     int j=1;     while(j &lt;= 255)     {         printf("%c %d\n", j, j);         j++;     }     return 0;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out the error, if any in the while loop. #include&lt;stdio.h&gt; int main() {     int i=1;     while()     {         printf("%d\n", i++);         if(i&gt;10)            break;     }     return 0; }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Poonam Bugade</dc:creator>
  <cp:lastModifiedBy>Karthik Kashyap</cp:lastModifiedBy>
  <cp:revision>5</cp:revision>
  <dcterms:created xsi:type="dcterms:W3CDTF">2024-09-25T03:52:55Z</dcterms:created>
  <dcterms:modified xsi:type="dcterms:W3CDTF">2024-09-29T10:10:20Z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