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KARTHICK. N</a:t>
            </a:r>
            <a:endParaRPr dirty="0" sz="2400" lang="en-US"/>
          </a:p>
          <a:p>
            <a:r>
              <a:rPr dirty="0" sz="2400" lang="en-US"/>
              <a:t>REGISTER NO</a:t>
            </a:r>
            <a:r>
              <a:rPr dirty="0" sz="2400" lang="en-US" smtClean="0"/>
              <a:t>:  </a:t>
            </a:r>
            <a:r>
              <a:rPr dirty="0" sz="2400" lang="en-US" smtClean="0"/>
              <a:t>312215321/asunm148722cca044</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2024-09-10T07:38:42Z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4009a1ee242f4c7d93da72345f1285ab</vt:lpwstr>
  </property>
</Properties>
</file>