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403" y="533395"/>
            <a:ext cx="11201400" cy="22326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8"/>
            <a:r>
              <a:rPr b="1" sz="3600">
                <a:solidFill>
                  <a:srgbClr val="0F0F0F"/>
                </a:solidFill>
                <a:latin typeface="Times New Roman"/>
                <a:cs typeface="Times New Roman"/>
              </a:rPr>
              <a:t>Employee Data Analysis using Excel </a:t>
            </a:r>
            <a:br>
              <a:rPr b="1">
                <a:solidFill>
                  <a:srgbClr val="0F0F0F"/>
                </a:solidFill>
              </a:rPr>
            </a:br>
            <a:br>
              <a:rPr/>
            </a:b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4">
              <a:lnSpc>
                <a:spcPct val="100000"/>
              </a:lnSpc>
              <a:spcBef>
                <a:spcPts val="55"/>
              </a:spcBef>
            </a:pPr>
            <a:r>
              <a:rPr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57"/>
            <a:ext cx="10844212" cy="1938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sz="2400"/>
              <a:t>S</a:t>
            </a:r>
            <a:r>
              <a:rPr sz="2400"/>
              <a:t>TUDENT NAME	</a:t>
            </a:r>
            <a:r>
              <a:rPr sz="2400"/>
              <a:t>:karthik.R</a:t>
            </a:r>
          </a:p>
          <a:p>
            <a:pPr/>
            <a:r>
              <a:rPr sz="2400"/>
              <a:t>REGISTER NO		:</a:t>
            </a:r>
            <a:r>
              <a:rPr sz="2400"/>
              <a:t>22com046		</a:t>
            </a:r>
          </a:p>
          <a:p>
            <a:pPr/>
            <a:r>
              <a:rPr sz="2400"/>
              <a:t>DEPARTMENT		:</a:t>
            </a:r>
            <a:r>
              <a:rPr sz="2400"/>
              <a:t>B.Com</a:t>
            </a:r>
            <a:r>
              <a:rPr sz="2400"/>
              <a:t> (</a:t>
            </a:r>
            <a:r>
              <a:rPr sz="2400"/>
              <a:t>G) </a:t>
            </a:r>
          </a:p>
          <a:p>
            <a:pPr/>
            <a:r>
              <a:rPr sz="2400"/>
              <a:t>COLLEGE		:</a:t>
            </a:r>
            <a:r>
              <a:rPr sz="2400"/>
              <a:t>J.H.A. </a:t>
            </a:r>
            <a:r>
              <a:rPr sz="2400"/>
              <a:t>Agarsen</a:t>
            </a:r>
            <a:r>
              <a:rPr sz="2400"/>
              <a:t> College</a:t>
            </a:r>
            <a:r>
              <a:rPr sz="2400"/>
              <a:t>				 </a:t>
            </a:r>
          </a:p>
          <a:p>
            <a:pPr/>
            <a:r>
              <a:rPr sz="2400"/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9" y="6467479"/>
            <a:ext cx="76195" cy="17779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9"/>
            <a:ext cx="228600" cy="1917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4">
              <a:lnSpc>
                <a:spcPct val="100000"/>
              </a:lnSpc>
              <a:spcBef>
                <a:spcPts val="55"/>
              </a:spcBef>
            </a:pPr>
            <a:r>
              <a:rPr sz="1100">
                <a:solidFill>
                  <a:srgbClr val="2D936B"/>
                </a:solidFill>
                <a:latin typeface="Trebuchet MS"/>
                <a:cs typeface="Trebuchet MS"/>
              </a:rPr>
              <a:t>10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 b="1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/>
              <a:t>The modelling in this employee performance analysis project includes the following:</a:t>
            </a:r>
          </a:p>
          <a:p>
            <a:pPr lvl="1" marL="400050" indent="0">
              <a:buNone/>
            </a:pPr>
            <a:r>
              <a:rPr sz="1800"/>
              <a:t>*Data collection</a:t>
            </a:r>
          </a:p>
          <a:p>
            <a:pPr lvl="1" marL="400050" indent="0">
              <a:buNone/>
            </a:pPr>
            <a:r>
              <a:rPr sz="1800"/>
              <a:t>*Data cleaning</a:t>
            </a:r>
          </a:p>
          <a:p>
            <a:pPr lvl="1" marL="400050" indent="0">
              <a:buNone/>
            </a:pPr>
            <a:r>
              <a:rPr sz="1800"/>
              <a:t>*Results</a:t>
            </a:r>
          </a:p>
          <a:p>
            <a:pPr lvl="1" marL="400050" indent="0">
              <a:buNone/>
            </a:pPr>
            <a:r>
              <a:rPr sz="1800"/>
              <a:t>*Pivot table</a:t>
            </a:r>
          </a:p>
          <a:p>
            <a:pPr lvl="1" marL="400050" indent="0">
              <a:buNone/>
            </a:pPr>
            <a:r>
              <a:rPr sz="180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9" y="6467479"/>
            <a:ext cx="76195" cy="17779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1995" y="533395"/>
            <a:ext cx="8596665" cy="56746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105"/>
              </a:spcBef>
            </a:pPr>
            <a:r>
              <a:rPr b="1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9"/>
            <a:ext cx="228600" cy="1917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4">
              <a:lnSpc>
                <a:spcPct val="100000"/>
              </a:lnSpc>
              <a:spcBef>
                <a:spcPts val="55"/>
              </a:spcBef>
            </a:pPr>
            <a:r>
              <a:rPr sz="1100">
                <a:solidFill>
                  <a:srgbClr val="2D936B"/>
                </a:solidFill>
                <a:latin typeface="Trebuchet MS"/>
                <a:cs typeface="Trebuchet MS"/>
              </a:rPr>
              <a:t>11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 b="1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0" y="2160593"/>
            <a:ext cx="7171264" cy="4392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/>
            <a:r>
              <a:rPr b="1" sz="480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3600"/>
              <a:t>EMPLOYEE PERFORMANCE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 b="1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4"/>
            <a:ext cx="3742264" cy="388077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sz="2400">
                <a:solidFill>
                  <a:srgbClr val="0D0D0D"/>
                </a:solidFill>
                <a:latin typeface="Times New Roman"/>
                <a:cs typeface="Times New Roman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sz="2400">
                <a:solidFill>
                  <a:srgbClr val="0D0D0D"/>
                </a:solidFill>
                <a:latin typeface="Times New Roman"/>
                <a:cs typeface="Times New Roman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sz="2400">
                <a:solidFill>
                  <a:srgbClr val="0D0D0D"/>
                </a:solidFill>
                <a:latin typeface="Times New Roman"/>
                <a:cs typeface="Times New Roman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sz="2400">
                <a:solidFill>
                  <a:srgbClr val="0D0D0D"/>
                </a:solidFill>
                <a:latin typeface="Times New Roman"/>
                <a:cs typeface="Times New Roman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sz="2400">
                <a:solidFill>
                  <a:srgbClr val="0D0D0D"/>
                </a:solidFill>
                <a:latin typeface="Times New Roman"/>
                <a:cs typeface="Times New Roman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sz="2400">
                <a:solidFill>
                  <a:srgbClr val="0D0D0D"/>
                </a:solidFill>
                <a:latin typeface="Times New Roman"/>
                <a:cs typeface="Times New Roman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sz="2400">
                <a:solidFill>
                  <a:srgbClr val="0D0D0D"/>
                </a:solidFill>
                <a:latin typeface="Times New Roman"/>
                <a:cs typeface="Times New Roman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sz="240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</a:p>
          <a:p>
            <a:pPr marL="0" indent="0">
              <a:buNone/>
            </a:pPr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0" y="2933695"/>
            <a:ext cx="2762245" cy="3257550"/>
            <a:chOff x="7991470" y="2933695"/>
            <a:chExt cx="2762245" cy="3257550"/>
          </a:xfrm>
        </p:grpSpPr>
        <p:sp>
          <p:nvSpPr>
            <p:cNvPr id="3" name="object 3"/>
            <p:cNvSpPr/>
            <p:nvPr/>
          </p:nvSpPr>
          <p:spPr>
            <a:xfrm>
              <a:off x="9353554" y="536257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4" y="5895979"/>
              <a:ext cx="180979" cy="180979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0" y="2933695"/>
              <a:ext cx="2762245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0" y="609604"/>
            <a:ext cx="8596665" cy="67068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130"/>
              </a:spcBef>
            </a:pPr>
            <a:r>
              <a:rPr b="1" sz="425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sz="425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b="1" sz="425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sz="425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z="425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b="1" sz="425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sz="425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z="425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sz="425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sz="425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sz="425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z="425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b="1" sz="425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/>
              <a:t>Employee performance is defined as how well a person executes their job duties and responsibilities. The companies assess their employees performance on an annual or quarterly basis to define certain areas.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63" y="2160593"/>
            <a:ext cx="2821962" cy="3880772"/>
          </a:xfrm>
        </p:spPr>
        <p:txBody>
          <a:bodyPr/>
          <a:lstStyle/>
          <a:p>
            <a:pPr marL="0" indent="0">
              <a:buNone/>
            </a:pPr>
            <a:r>
              <a:rPr/>
              <a:t>The Dataset overview of an employee, contains the information about employees in a company.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4">
              <a:lnSpc>
                <a:spcPct val="100000"/>
              </a:lnSpc>
              <a:spcBef>
                <a:spcPts val="55"/>
              </a:spcBef>
            </a:pPr>
            <a:r>
              <a:rPr/>
              <a:t>4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0" y="6467479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45"/>
            <a:ext cx="3533770" cy="3810004"/>
            <a:chOff x="8658225" y="2647945"/>
            <a:chExt cx="3533770" cy="3810004"/>
          </a:xfrm>
        </p:grpSpPr>
        <p:sp>
          <p:nvSpPr>
            <p:cNvPr id="3" name="object 3"/>
            <p:cNvSpPr/>
            <p:nvPr/>
          </p:nvSpPr>
          <p:spPr>
            <a:xfrm>
              <a:off x="9353554" y="536257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4" y="5895979"/>
              <a:ext cx="180979" cy="180979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45"/>
              <a:ext cx="3533770" cy="381000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4" y="838204"/>
            <a:ext cx="5263520" cy="6781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130"/>
              </a:spcBef>
            </a:pPr>
            <a:r>
              <a:rPr b="1" sz="425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b="1" sz="425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sz="425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4">
              <a:lnSpc>
                <a:spcPct val="100000"/>
              </a:lnSpc>
              <a:spcBef>
                <a:spcPts val="55"/>
              </a:spcBef>
            </a:pPr>
            <a:r>
              <a:rPr/>
              <a:t>5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0" y="6467479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595" y="2133595"/>
            <a:ext cx="62483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sz="2400">
                <a:solidFill>
                  <a:srgbClr val="0D0D0D"/>
                </a:solidFill>
                <a:latin typeface="Times New Roman"/>
                <a:cs typeface="Times New Roman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0" y="609604"/>
            <a:ext cx="8596665" cy="50911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130"/>
              </a:spcBef>
            </a:pPr>
            <a:r>
              <a:rPr b="1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b="1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b="1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/>
              <a:t> The end users in employee performance analysis include:</a:t>
            </a:r>
          </a:p>
          <a:p>
            <a:pPr marL="0" indent="0">
              <a:buNone/>
            </a:pPr>
            <a:r>
              <a:rPr/>
              <a:t>	1. Human Resource management professionals.</a:t>
            </a:r>
          </a:p>
          <a:p>
            <a:pPr marL="0" indent="0">
              <a:buNone/>
            </a:pPr>
            <a:r>
              <a:rPr/>
              <a:t>	2. Data Analysts.</a:t>
            </a:r>
          </a:p>
          <a:p>
            <a:pPr marL="0" indent="0">
              <a:buNone/>
            </a:pPr>
            <a:r>
              <a:rPr/>
              <a:t>	3. Team Leaders.</a:t>
            </a:r>
          </a:p>
          <a:p>
            <a:pPr marL="0" indent="0">
              <a:buNone/>
            </a:pPr>
            <a:r>
              <a:rPr/>
              <a:t>	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4" y="6172200"/>
            <a:ext cx="2181229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0" y="441210"/>
            <a:ext cx="3854527" cy="167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105"/>
              </a:spcBef>
            </a:pPr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395" y="2362195"/>
            <a:ext cx="3854527" cy="4267204"/>
          </a:xfrm>
        </p:spPr>
        <p:txBody>
          <a:bodyPr>
            <a:normAutofit/>
          </a:bodyPr>
          <a:lstStyle/>
          <a:p>
            <a:pPr/>
            <a:r>
              <a:rPr sz="2400"/>
              <a:t>*Filtering- purpose to fill the missing values.</a:t>
            </a:r>
          </a:p>
          <a:p>
            <a:pPr/>
            <a:r>
              <a:rPr sz="2400"/>
              <a:t>*Conditional formatting- blank values.</a:t>
            </a:r>
          </a:p>
          <a:p>
            <a:pPr/>
            <a:r>
              <a:rPr sz="240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8" y="559821"/>
            <a:ext cx="4002090" cy="43931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 b="1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0" y="1524004"/>
            <a:ext cx="8596665" cy="4517361"/>
          </a:xfrm>
        </p:spPr>
        <p:txBody>
          <a:bodyPr>
            <a:normAutofit fontScale="92500" lnSpcReduction="20000"/>
          </a:bodyPr>
          <a:lstStyle/>
          <a:p>
            <a:pPr/>
            <a:r>
              <a:rPr sz="1900"/>
              <a:t>Employee data set- </a:t>
            </a:r>
            <a:r>
              <a:rPr sz="1900"/>
              <a:t>Kaggle</a:t>
            </a:r>
          </a:p>
          <a:p>
            <a:pPr/>
            <a:r>
              <a:rPr sz="1900"/>
              <a:t>There are </a:t>
            </a:r>
            <a:r>
              <a:rPr sz="1900"/>
              <a:t>26 features</a:t>
            </a:r>
          </a:p>
          <a:p>
            <a:pPr/>
            <a:r>
              <a:rPr sz="1900"/>
              <a:t>The important ten features are,</a:t>
            </a:r>
          </a:p>
          <a:p>
            <a:pPr lvl="1"/>
            <a:r>
              <a:rPr sz="1900"/>
              <a:t>Employment ID</a:t>
            </a:r>
          </a:p>
          <a:p>
            <a:pPr lvl="1"/>
            <a:r>
              <a:rPr sz="1900"/>
              <a:t>First name</a:t>
            </a:r>
          </a:p>
          <a:p>
            <a:pPr lvl="1"/>
            <a:r>
              <a:rPr sz="1900"/>
              <a:t>Last name</a:t>
            </a:r>
          </a:p>
          <a:p>
            <a:pPr lvl="1"/>
            <a:r>
              <a:rPr sz="1900"/>
              <a:t>Gender</a:t>
            </a:r>
          </a:p>
          <a:p>
            <a:pPr lvl="1"/>
            <a:r>
              <a:rPr sz="1900"/>
              <a:t>Employee status</a:t>
            </a:r>
          </a:p>
          <a:p>
            <a:pPr lvl="1"/>
            <a:r>
              <a:rPr sz="1900"/>
              <a:t>Employee type</a:t>
            </a:r>
          </a:p>
          <a:p>
            <a:pPr lvl="1"/>
            <a:r>
              <a:rPr sz="1900"/>
              <a:t>Employee classification</a:t>
            </a:r>
          </a:p>
          <a:p>
            <a:pPr lvl="1"/>
            <a:r>
              <a:rPr sz="1900"/>
              <a:t>Performance score</a:t>
            </a:r>
          </a:p>
          <a:p>
            <a:pPr lvl="1"/>
            <a:r>
              <a:rPr sz="1900"/>
              <a:t>Current employee ratings</a:t>
            </a:r>
          </a:p>
          <a:p>
            <a:pPr lvl="1"/>
            <a:r>
              <a:rPr sz="1900"/>
              <a:t>Business units</a:t>
            </a:r>
          </a:p>
          <a:p>
            <a:pPr lvl="1" marL="400050" indent="0">
              <a:buNone/>
            </a:p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9" y="6486036"/>
            <a:ext cx="1773561" cy="166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9" y="3381379"/>
            <a:ext cx="2466979" cy="341947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0" y="609604"/>
            <a:ext cx="8596665" cy="67068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130"/>
              </a:spcBef>
            </a:pPr>
            <a:r>
              <a:rPr b="1" sz="425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b="1" sz="425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sz="425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sz="425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b="1" sz="425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sz="425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sz="425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b="1" sz="425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sz="425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b="1" sz="425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sz="425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45" y="2160593"/>
            <a:ext cx="6740351" cy="3880772"/>
          </a:xfrm>
        </p:spPr>
        <p:txBody>
          <a:bodyPr>
            <a:normAutofit/>
          </a:bodyPr>
          <a:lstStyle/>
          <a:p>
            <a:pPr/>
            <a:r>
              <a:rPr sz="3200">
                <a:latin typeface="Times New Roman"/>
                <a:cs typeface="Times New Roman"/>
              </a:rPr>
              <a:t>Performance Level– These include the categories such as Levels in very high, high, medium, low, etc...</a:t>
            </a:r>
          </a:p>
          <a:p>
            <a:pPr/>
          </a:p>
          <a:p>
            <a:pPr marL="0" indent="0">
              <a:buNone/>
            </a:p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9"/>
            <a:ext cx="228600" cy="1917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4">
              <a:lnSpc>
                <a:spcPct val="100000"/>
              </a:lnSpc>
              <a:spcBef>
                <a:spcPts val="55"/>
              </a:spcBef>
            </a:pPr>
            <a:r>
              <a:rPr sz="1100">
                <a:solidFill>
                  <a:srgbClr val="2D936B"/>
                </a:solidFill>
                <a:latin typeface="Trebuchet MS"/>
                <a:cs typeface="Trebuchet MS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deepthisree4002@gmail.com</cp:lastModifiedBy>
  <cp:revision>46</cp:revision>
  <dcterms:created xsi:type="dcterms:W3CDTF">2024-03-29T15:07:22Z</dcterms:created>
  <dcterms:modified xsi:type="dcterms:W3CDTF">2024-08-31T16:45:31Z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