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7"/>
  </p:notesMasterIdLst>
  <p:sldIdLst>
    <p:sldId id="256" r:id="rId4"/>
    <p:sldId id="286" r:id="rId5"/>
    <p:sldId id="285" r:id="rId6"/>
    <p:sldId id="259" r:id="rId7"/>
    <p:sldId id="260" r:id="rId8"/>
    <p:sldId id="261" r:id="rId9"/>
    <p:sldId id="262" r:id="rId10"/>
    <p:sldId id="263" r:id="rId11"/>
    <p:sldId id="264" r:id="rId12"/>
    <p:sldId id="282" r:id="rId13"/>
    <p:sldId id="265" r:id="rId14"/>
    <p:sldId id="266" r:id="rId15"/>
    <p:sldId id="284" r:id="rId16"/>
    <p:sldId id="270" r:id="rId17"/>
    <p:sldId id="268" r:id="rId18"/>
    <p:sldId id="269" r:id="rId19"/>
    <p:sldId id="271" r:id="rId20"/>
    <p:sldId id="276" r:id="rId21"/>
    <p:sldId id="277" r:id="rId22"/>
    <p:sldId id="279" r:id="rId23"/>
    <p:sldId id="280" r:id="rId24"/>
    <p:sldId id="283"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sorterViewPr>
    <p:cViewPr>
      <p:scale>
        <a:sx n="100" d="100"/>
        <a:sy n="100" d="100"/>
      </p:scale>
      <p:origin x="0" y="-94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sneha1611@gmail.com" userId="0e6b7cd002c29d80" providerId="LiveId" clId="{A8AA5627-5A84-4016-AB21-D626E7D04D1E}"/>
    <pc:docChg chg="undo custSel addSld delSld modSld sldOrd">
      <pc:chgData name="raja.sneha1611@gmail.com" userId="0e6b7cd002c29d80" providerId="LiveId" clId="{A8AA5627-5A84-4016-AB21-D626E7D04D1E}" dt="2024-05-08T02:49:32.101" v="4138" actId="14100"/>
      <pc:docMkLst>
        <pc:docMk/>
      </pc:docMkLst>
      <pc:sldChg chg="modSp mod">
        <pc:chgData name="raja.sneha1611@gmail.com" userId="0e6b7cd002c29d80" providerId="LiveId" clId="{A8AA5627-5A84-4016-AB21-D626E7D04D1E}" dt="2024-05-04T12:49:56.455" v="3354" actId="20577"/>
        <pc:sldMkLst>
          <pc:docMk/>
          <pc:sldMk cId="1585943910" sldId="256"/>
        </pc:sldMkLst>
        <pc:spChg chg="mod">
          <ac:chgData name="raja.sneha1611@gmail.com" userId="0e6b7cd002c29d80" providerId="LiveId" clId="{A8AA5627-5A84-4016-AB21-D626E7D04D1E}" dt="2024-05-04T12:48:23.715" v="3307" actId="1076"/>
          <ac:spMkLst>
            <pc:docMk/>
            <pc:sldMk cId="1585943910" sldId="256"/>
            <ac:spMk id="2" creationId="{3FD6472C-00D0-4E2A-88FB-A10F78A86A93}"/>
          </ac:spMkLst>
        </pc:spChg>
        <pc:spChg chg="mod">
          <ac:chgData name="raja.sneha1611@gmail.com" userId="0e6b7cd002c29d80" providerId="LiveId" clId="{A8AA5627-5A84-4016-AB21-D626E7D04D1E}" dt="2024-05-04T12:49:24.460" v="3338" actId="20577"/>
          <ac:spMkLst>
            <pc:docMk/>
            <pc:sldMk cId="1585943910" sldId="256"/>
            <ac:spMk id="3" creationId="{A5B2B449-841A-4981-B7C2-D34D43CCD95C}"/>
          </ac:spMkLst>
        </pc:spChg>
        <pc:spChg chg="mod">
          <ac:chgData name="raja.sneha1611@gmail.com" userId="0e6b7cd002c29d80" providerId="LiveId" clId="{A8AA5627-5A84-4016-AB21-D626E7D04D1E}" dt="2024-05-04T12:49:56.455" v="3354" actId="20577"/>
          <ac:spMkLst>
            <pc:docMk/>
            <pc:sldMk cId="1585943910" sldId="256"/>
            <ac:spMk id="7" creationId="{7ADE7969-4290-4862-A7A4-5CB175AD9C4B}"/>
          </ac:spMkLst>
        </pc:spChg>
      </pc:sldChg>
      <pc:sldChg chg="modSp new mod">
        <pc:chgData name="raja.sneha1611@gmail.com" userId="0e6b7cd002c29d80" providerId="LiveId" clId="{A8AA5627-5A84-4016-AB21-D626E7D04D1E}" dt="2024-05-08T02:49:20.664" v="4137" actId="14100"/>
        <pc:sldMkLst>
          <pc:docMk/>
          <pc:sldMk cId="189030807" sldId="257"/>
        </pc:sldMkLst>
        <pc:spChg chg="mod">
          <ac:chgData name="raja.sneha1611@gmail.com" userId="0e6b7cd002c29d80" providerId="LiveId" clId="{A8AA5627-5A84-4016-AB21-D626E7D04D1E}" dt="2024-05-04T12:50:44.788" v="3365" actId="1076"/>
          <ac:spMkLst>
            <pc:docMk/>
            <pc:sldMk cId="189030807" sldId="257"/>
            <ac:spMk id="2" creationId="{35A6379A-7EB2-4813-980C-C5FAA3E2B4B0}"/>
          </ac:spMkLst>
        </pc:spChg>
        <pc:spChg chg="mod">
          <ac:chgData name="raja.sneha1611@gmail.com" userId="0e6b7cd002c29d80" providerId="LiveId" clId="{A8AA5627-5A84-4016-AB21-D626E7D04D1E}" dt="2024-05-08T02:49:20.664" v="4137" actId="14100"/>
          <ac:spMkLst>
            <pc:docMk/>
            <pc:sldMk cId="189030807" sldId="257"/>
            <ac:spMk id="3" creationId="{65118DC9-AE50-4BAD-89B2-87BA914B6FD4}"/>
          </ac:spMkLst>
        </pc:spChg>
      </pc:sldChg>
      <pc:sldChg chg="modSp new mod">
        <pc:chgData name="raja.sneha1611@gmail.com" userId="0e6b7cd002c29d80" providerId="LiveId" clId="{A8AA5627-5A84-4016-AB21-D626E7D04D1E}" dt="2024-05-08T02:49:32.101" v="4138" actId="14100"/>
        <pc:sldMkLst>
          <pc:docMk/>
          <pc:sldMk cId="3943731327" sldId="258"/>
        </pc:sldMkLst>
        <pc:spChg chg="mod">
          <ac:chgData name="raja.sneha1611@gmail.com" userId="0e6b7cd002c29d80" providerId="LiveId" clId="{A8AA5627-5A84-4016-AB21-D626E7D04D1E}" dt="2024-05-04T12:52:53.211" v="3386" actId="27636"/>
          <ac:spMkLst>
            <pc:docMk/>
            <pc:sldMk cId="3943731327" sldId="258"/>
            <ac:spMk id="2" creationId="{F9423C0D-68B2-486C-8306-66B17EE2D718}"/>
          </ac:spMkLst>
        </pc:spChg>
        <pc:spChg chg="mod">
          <ac:chgData name="raja.sneha1611@gmail.com" userId="0e6b7cd002c29d80" providerId="LiveId" clId="{A8AA5627-5A84-4016-AB21-D626E7D04D1E}" dt="2024-05-08T02:49:32.101" v="4138" actId="14100"/>
          <ac:spMkLst>
            <pc:docMk/>
            <pc:sldMk cId="3943731327" sldId="258"/>
            <ac:spMk id="3" creationId="{DCD2C939-6069-4C4C-95B1-EC06D2E305B5}"/>
          </ac:spMkLst>
        </pc:spChg>
      </pc:sldChg>
      <pc:sldChg chg="addSp delSp modSp new mod">
        <pc:chgData name="raja.sneha1611@gmail.com" userId="0e6b7cd002c29d80" providerId="LiveId" clId="{A8AA5627-5A84-4016-AB21-D626E7D04D1E}" dt="2024-05-04T12:54:31.154" v="3393" actId="14734"/>
        <pc:sldMkLst>
          <pc:docMk/>
          <pc:sldMk cId="1586358659" sldId="259"/>
        </pc:sldMkLst>
        <pc:spChg chg="mod">
          <ac:chgData name="raja.sneha1611@gmail.com" userId="0e6b7cd002c29d80" providerId="LiveId" clId="{A8AA5627-5A84-4016-AB21-D626E7D04D1E}" dt="2024-04-30T06:12:51.066" v="279" actId="113"/>
          <ac:spMkLst>
            <pc:docMk/>
            <pc:sldMk cId="1586358659" sldId="259"/>
            <ac:spMk id="2" creationId="{6C7E9751-0AA7-4E39-AE8D-0E36D92014AE}"/>
          </ac:spMkLst>
        </pc:spChg>
        <pc:graphicFrameChg chg="add del">
          <ac:chgData name="raja.sneha1611@gmail.com" userId="0e6b7cd002c29d80" providerId="LiveId" clId="{A8AA5627-5A84-4016-AB21-D626E7D04D1E}" dt="2024-04-30T06:13:51.453" v="281" actId="478"/>
          <ac:graphicFrameMkLst>
            <pc:docMk/>
            <pc:sldMk cId="1586358659" sldId="259"/>
            <ac:graphicFrameMk id="3" creationId="{C0CEE5E5-CBB0-486D-A8FC-858A9B36EE2F}"/>
          </ac:graphicFrameMkLst>
        </pc:graphicFrameChg>
        <pc:graphicFrameChg chg="add mod modGraphic">
          <ac:chgData name="raja.sneha1611@gmail.com" userId="0e6b7cd002c29d80" providerId="LiveId" clId="{A8AA5627-5A84-4016-AB21-D626E7D04D1E}" dt="2024-05-04T12:54:31.154" v="3393" actId="14734"/>
          <ac:graphicFrameMkLst>
            <pc:docMk/>
            <pc:sldMk cId="1586358659" sldId="259"/>
            <ac:graphicFrameMk id="4" creationId="{37187A5C-9CD5-493A-A5C5-F2E374E23B5B}"/>
          </ac:graphicFrameMkLst>
        </pc:graphicFrameChg>
        <pc:graphicFrameChg chg="add del mod">
          <ac:chgData name="raja.sneha1611@gmail.com" userId="0e6b7cd002c29d80" providerId="LiveId" clId="{A8AA5627-5A84-4016-AB21-D626E7D04D1E}" dt="2024-04-30T06:22:51.542" v="480" actId="21"/>
          <ac:graphicFrameMkLst>
            <pc:docMk/>
            <pc:sldMk cId="1586358659" sldId="259"/>
            <ac:graphicFrameMk id="5" creationId="{4867A4C2-D331-447F-991B-2DC038138160}"/>
          </ac:graphicFrameMkLst>
        </pc:graphicFrameChg>
      </pc:sldChg>
      <pc:sldChg chg="new del">
        <pc:chgData name="raja.sneha1611@gmail.com" userId="0e6b7cd002c29d80" providerId="LiveId" clId="{A8AA5627-5A84-4016-AB21-D626E7D04D1E}" dt="2024-04-30T06:11:47.258" v="253" actId="2696"/>
        <pc:sldMkLst>
          <pc:docMk/>
          <pc:sldMk cId="2795968269" sldId="259"/>
        </pc:sldMkLst>
      </pc:sldChg>
      <pc:sldChg chg="addSp modSp new mod">
        <pc:chgData name="raja.sneha1611@gmail.com" userId="0e6b7cd002c29d80" providerId="LiveId" clId="{A8AA5627-5A84-4016-AB21-D626E7D04D1E}" dt="2024-05-04T12:55:09.659" v="3398" actId="14100"/>
        <pc:sldMkLst>
          <pc:docMk/>
          <pc:sldMk cId="3003174543" sldId="260"/>
        </pc:sldMkLst>
        <pc:graphicFrameChg chg="add mod modGraphic">
          <ac:chgData name="raja.sneha1611@gmail.com" userId="0e6b7cd002c29d80" providerId="LiveId" clId="{A8AA5627-5A84-4016-AB21-D626E7D04D1E}" dt="2024-05-04T12:55:09.659" v="3398" actId="14100"/>
          <ac:graphicFrameMkLst>
            <pc:docMk/>
            <pc:sldMk cId="3003174543" sldId="260"/>
            <ac:graphicFrameMk id="2" creationId="{CC81B834-7C5D-47E2-8D5D-602BF7998A25}"/>
          </ac:graphicFrameMkLst>
        </pc:graphicFrameChg>
      </pc:sldChg>
      <pc:sldChg chg="addSp modSp new mod">
        <pc:chgData name="raja.sneha1611@gmail.com" userId="0e6b7cd002c29d80" providerId="LiveId" clId="{A8AA5627-5A84-4016-AB21-D626E7D04D1E}" dt="2024-05-04T12:56:07.208" v="3406" actId="14100"/>
        <pc:sldMkLst>
          <pc:docMk/>
          <pc:sldMk cId="4058234061" sldId="261"/>
        </pc:sldMkLst>
        <pc:graphicFrameChg chg="add mod modGraphic">
          <ac:chgData name="raja.sneha1611@gmail.com" userId="0e6b7cd002c29d80" providerId="LiveId" clId="{A8AA5627-5A84-4016-AB21-D626E7D04D1E}" dt="2024-05-04T12:56:07.208" v="3406" actId="14100"/>
          <ac:graphicFrameMkLst>
            <pc:docMk/>
            <pc:sldMk cId="4058234061" sldId="261"/>
            <ac:graphicFrameMk id="2" creationId="{927C5B60-E13E-45EC-9C22-5A1BBD68F4E9}"/>
          </ac:graphicFrameMkLst>
        </pc:graphicFrameChg>
      </pc:sldChg>
      <pc:sldChg chg="modSp new mod">
        <pc:chgData name="raja.sneha1611@gmail.com" userId="0e6b7cd002c29d80" providerId="LiveId" clId="{A8AA5627-5A84-4016-AB21-D626E7D04D1E}" dt="2024-04-30T09:27:18.520" v="1930" actId="2710"/>
        <pc:sldMkLst>
          <pc:docMk/>
          <pc:sldMk cId="3347209584" sldId="262"/>
        </pc:sldMkLst>
        <pc:spChg chg="mod">
          <ac:chgData name="raja.sneha1611@gmail.com" userId="0e6b7cd002c29d80" providerId="LiveId" clId="{A8AA5627-5A84-4016-AB21-D626E7D04D1E}" dt="2024-04-30T07:40:46.108" v="1138" actId="14100"/>
          <ac:spMkLst>
            <pc:docMk/>
            <pc:sldMk cId="3347209584" sldId="262"/>
            <ac:spMk id="2" creationId="{B049CEA1-40A6-4735-B181-E573C48FB14A}"/>
          </ac:spMkLst>
        </pc:spChg>
        <pc:spChg chg="mod">
          <ac:chgData name="raja.sneha1611@gmail.com" userId="0e6b7cd002c29d80" providerId="LiveId" clId="{A8AA5627-5A84-4016-AB21-D626E7D04D1E}" dt="2024-04-30T09:27:18.520" v="1930" actId="2710"/>
          <ac:spMkLst>
            <pc:docMk/>
            <pc:sldMk cId="3347209584" sldId="262"/>
            <ac:spMk id="3" creationId="{C0B65A5F-91BF-4378-AD09-75AC89D6D462}"/>
          </ac:spMkLst>
        </pc:spChg>
      </pc:sldChg>
      <pc:sldChg chg="modSp new mod">
        <pc:chgData name="raja.sneha1611@gmail.com" userId="0e6b7cd002c29d80" providerId="LiveId" clId="{A8AA5627-5A84-4016-AB21-D626E7D04D1E}" dt="2024-05-06T14:04:48.907" v="4131" actId="20577"/>
        <pc:sldMkLst>
          <pc:docMk/>
          <pc:sldMk cId="1291927640" sldId="263"/>
        </pc:sldMkLst>
        <pc:spChg chg="mod">
          <ac:chgData name="raja.sneha1611@gmail.com" userId="0e6b7cd002c29d80" providerId="LiveId" clId="{A8AA5627-5A84-4016-AB21-D626E7D04D1E}" dt="2024-04-30T09:13:40.544" v="1512" actId="1076"/>
          <ac:spMkLst>
            <pc:docMk/>
            <pc:sldMk cId="1291927640" sldId="263"/>
            <ac:spMk id="2" creationId="{25E1175A-0062-4826-9064-8C299715B226}"/>
          </ac:spMkLst>
        </pc:spChg>
        <pc:spChg chg="mod">
          <ac:chgData name="raja.sneha1611@gmail.com" userId="0e6b7cd002c29d80" providerId="LiveId" clId="{A8AA5627-5A84-4016-AB21-D626E7D04D1E}" dt="2024-05-06T14:04:48.907" v="4131" actId="20577"/>
          <ac:spMkLst>
            <pc:docMk/>
            <pc:sldMk cId="1291927640" sldId="263"/>
            <ac:spMk id="3" creationId="{FB47E95A-7D59-4D72-99AD-FE55A671BD5A}"/>
          </ac:spMkLst>
        </pc:spChg>
      </pc:sldChg>
      <pc:sldChg chg="modSp new mod">
        <pc:chgData name="raja.sneha1611@gmail.com" userId="0e6b7cd002c29d80" providerId="LiveId" clId="{A8AA5627-5A84-4016-AB21-D626E7D04D1E}" dt="2024-04-30T09:28:48.935" v="1943" actId="403"/>
        <pc:sldMkLst>
          <pc:docMk/>
          <pc:sldMk cId="3508276754" sldId="264"/>
        </pc:sldMkLst>
        <pc:spChg chg="mod">
          <ac:chgData name="raja.sneha1611@gmail.com" userId="0e6b7cd002c29d80" providerId="LiveId" clId="{A8AA5627-5A84-4016-AB21-D626E7D04D1E}" dt="2024-04-30T09:04:29.597" v="1461" actId="1076"/>
          <ac:spMkLst>
            <pc:docMk/>
            <pc:sldMk cId="3508276754" sldId="264"/>
            <ac:spMk id="2" creationId="{62792D56-9732-4B44-904F-EFE6061ED916}"/>
          </ac:spMkLst>
        </pc:spChg>
        <pc:spChg chg="mod">
          <ac:chgData name="raja.sneha1611@gmail.com" userId="0e6b7cd002c29d80" providerId="LiveId" clId="{A8AA5627-5A84-4016-AB21-D626E7D04D1E}" dt="2024-04-30T09:28:48.935" v="1943" actId="403"/>
          <ac:spMkLst>
            <pc:docMk/>
            <pc:sldMk cId="3508276754" sldId="264"/>
            <ac:spMk id="3" creationId="{66CB9CB1-A858-424B-9FDD-765B5D52E20F}"/>
          </ac:spMkLst>
        </pc:spChg>
      </pc:sldChg>
      <pc:sldChg chg="modSp new mod ord">
        <pc:chgData name="raja.sneha1611@gmail.com" userId="0e6b7cd002c29d80" providerId="LiveId" clId="{A8AA5627-5A84-4016-AB21-D626E7D04D1E}" dt="2024-05-01T13:13:34.872" v="3305"/>
        <pc:sldMkLst>
          <pc:docMk/>
          <pc:sldMk cId="4163086227" sldId="265"/>
        </pc:sldMkLst>
        <pc:spChg chg="mod">
          <ac:chgData name="raja.sneha1611@gmail.com" userId="0e6b7cd002c29d80" providerId="LiveId" clId="{A8AA5627-5A84-4016-AB21-D626E7D04D1E}" dt="2024-04-30T09:05:43.280" v="1474" actId="1076"/>
          <ac:spMkLst>
            <pc:docMk/>
            <pc:sldMk cId="4163086227" sldId="265"/>
            <ac:spMk id="2" creationId="{EDA25DF1-B731-48EA-B12E-E0377E6249D5}"/>
          </ac:spMkLst>
        </pc:spChg>
        <pc:spChg chg="mod">
          <ac:chgData name="raja.sneha1611@gmail.com" userId="0e6b7cd002c29d80" providerId="LiveId" clId="{A8AA5627-5A84-4016-AB21-D626E7D04D1E}" dt="2024-04-30T09:29:17.402" v="1949" actId="2710"/>
          <ac:spMkLst>
            <pc:docMk/>
            <pc:sldMk cId="4163086227" sldId="265"/>
            <ac:spMk id="3" creationId="{DB6F9044-6E80-4023-991B-3BF517C9D314}"/>
          </ac:spMkLst>
        </pc:spChg>
      </pc:sldChg>
      <pc:sldChg chg="modSp new mod">
        <pc:chgData name="raja.sneha1611@gmail.com" userId="0e6b7cd002c29d80" providerId="LiveId" clId="{A8AA5627-5A84-4016-AB21-D626E7D04D1E}" dt="2024-05-06T14:01:34.076" v="4097" actId="403"/>
        <pc:sldMkLst>
          <pc:docMk/>
          <pc:sldMk cId="1416539236" sldId="266"/>
        </pc:sldMkLst>
        <pc:spChg chg="mod">
          <ac:chgData name="raja.sneha1611@gmail.com" userId="0e6b7cd002c29d80" providerId="LiveId" clId="{A8AA5627-5A84-4016-AB21-D626E7D04D1E}" dt="2024-05-01T05:48:13.629" v="2636" actId="14100"/>
          <ac:spMkLst>
            <pc:docMk/>
            <pc:sldMk cId="1416539236" sldId="266"/>
            <ac:spMk id="2" creationId="{130AE04F-E27D-489F-A567-D23CB008ADF6}"/>
          </ac:spMkLst>
        </pc:spChg>
        <pc:spChg chg="mod">
          <ac:chgData name="raja.sneha1611@gmail.com" userId="0e6b7cd002c29d80" providerId="LiveId" clId="{A8AA5627-5A84-4016-AB21-D626E7D04D1E}" dt="2024-05-06T14:01:34.076" v="4097" actId="403"/>
          <ac:spMkLst>
            <pc:docMk/>
            <pc:sldMk cId="1416539236" sldId="266"/>
            <ac:spMk id="3" creationId="{5862BA1B-0386-41DF-A05A-B4E706BE161E}"/>
          </ac:spMkLst>
        </pc:spChg>
      </pc:sldChg>
      <pc:sldChg chg="modSp new del mod ord">
        <pc:chgData name="raja.sneha1611@gmail.com" userId="0e6b7cd002c29d80" providerId="LiveId" clId="{A8AA5627-5A84-4016-AB21-D626E7D04D1E}" dt="2024-05-04T13:11:52.231" v="3648" actId="47"/>
        <pc:sldMkLst>
          <pc:docMk/>
          <pc:sldMk cId="2272923351" sldId="267"/>
        </pc:sldMkLst>
        <pc:spChg chg="mod">
          <ac:chgData name="raja.sneha1611@gmail.com" userId="0e6b7cd002c29d80" providerId="LiveId" clId="{A8AA5627-5A84-4016-AB21-D626E7D04D1E}" dt="2024-04-30T07:53:59.414" v="1352" actId="1076"/>
          <ac:spMkLst>
            <pc:docMk/>
            <pc:sldMk cId="2272923351" sldId="267"/>
            <ac:spMk id="2" creationId="{58D736CC-E0C7-4742-8953-EF2A57AD0F67}"/>
          </ac:spMkLst>
        </pc:spChg>
        <pc:spChg chg="mod">
          <ac:chgData name="raja.sneha1611@gmail.com" userId="0e6b7cd002c29d80" providerId="LiveId" clId="{A8AA5627-5A84-4016-AB21-D626E7D04D1E}" dt="2024-05-04T13:08:57.660" v="3615" actId="1076"/>
          <ac:spMkLst>
            <pc:docMk/>
            <pc:sldMk cId="2272923351" sldId="267"/>
            <ac:spMk id="3" creationId="{75A1762C-9918-466D-99B1-AA35B01ACDAD}"/>
          </ac:spMkLst>
        </pc:spChg>
      </pc:sldChg>
      <pc:sldChg chg="addSp delSp modSp new mod">
        <pc:chgData name="raja.sneha1611@gmail.com" userId="0e6b7cd002c29d80" providerId="LiveId" clId="{A8AA5627-5A84-4016-AB21-D626E7D04D1E}" dt="2024-05-01T05:46:42.210" v="2627" actId="1076"/>
        <pc:sldMkLst>
          <pc:docMk/>
          <pc:sldMk cId="3884506897" sldId="268"/>
        </pc:sldMkLst>
        <pc:spChg chg="mod">
          <ac:chgData name="raja.sneha1611@gmail.com" userId="0e6b7cd002c29d80" providerId="LiveId" clId="{A8AA5627-5A84-4016-AB21-D626E7D04D1E}" dt="2024-04-30T07:56:42.512" v="1386" actId="113"/>
          <ac:spMkLst>
            <pc:docMk/>
            <pc:sldMk cId="3884506897" sldId="268"/>
            <ac:spMk id="2" creationId="{49801560-E759-47DE-BC32-EC48212CF975}"/>
          </ac:spMkLst>
        </pc:spChg>
        <pc:spChg chg="del mod">
          <ac:chgData name="raja.sneha1611@gmail.com" userId="0e6b7cd002c29d80" providerId="LiveId" clId="{A8AA5627-5A84-4016-AB21-D626E7D04D1E}" dt="2024-05-01T05:46:34.055" v="2625"/>
          <ac:spMkLst>
            <pc:docMk/>
            <pc:sldMk cId="3884506897" sldId="268"/>
            <ac:spMk id="3" creationId="{7A929F01-F37A-4B8E-B2E2-3D49C4CE2012}"/>
          </ac:spMkLst>
        </pc:spChg>
        <pc:picChg chg="add mod">
          <ac:chgData name="raja.sneha1611@gmail.com" userId="0e6b7cd002c29d80" providerId="LiveId" clId="{A8AA5627-5A84-4016-AB21-D626E7D04D1E}" dt="2024-05-01T05:46:42.210" v="2627" actId="1076"/>
          <ac:picMkLst>
            <pc:docMk/>
            <pc:sldMk cId="3884506897" sldId="268"/>
            <ac:picMk id="4" creationId="{779DEFF6-2CA0-472E-BF38-BFB858CCEC34}"/>
          </ac:picMkLst>
        </pc:picChg>
      </pc:sldChg>
      <pc:sldChg chg="addSp delSp modSp new mod">
        <pc:chgData name="raja.sneha1611@gmail.com" userId="0e6b7cd002c29d80" providerId="LiveId" clId="{A8AA5627-5A84-4016-AB21-D626E7D04D1E}" dt="2024-04-30T09:54:18.217" v="2444" actId="1076"/>
        <pc:sldMkLst>
          <pc:docMk/>
          <pc:sldMk cId="1038112618" sldId="269"/>
        </pc:sldMkLst>
        <pc:spChg chg="mod">
          <ac:chgData name="raja.sneha1611@gmail.com" userId="0e6b7cd002c29d80" providerId="LiveId" clId="{A8AA5627-5A84-4016-AB21-D626E7D04D1E}" dt="2024-04-30T09:52:42.351" v="2439" actId="1076"/>
          <ac:spMkLst>
            <pc:docMk/>
            <pc:sldMk cId="1038112618" sldId="269"/>
            <ac:spMk id="2" creationId="{418106C5-EDC9-480E-91FD-394CBF3508C0}"/>
          </ac:spMkLst>
        </pc:spChg>
        <pc:spChg chg="del mod">
          <ac:chgData name="raja.sneha1611@gmail.com" userId="0e6b7cd002c29d80" providerId="LiveId" clId="{A8AA5627-5A84-4016-AB21-D626E7D04D1E}" dt="2024-04-30T09:52:15.704" v="2433"/>
          <ac:spMkLst>
            <pc:docMk/>
            <pc:sldMk cId="1038112618" sldId="269"/>
            <ac:spMk id="3" creationId="{874F3738-1A1E-4F7E-895A-447B825F559E}"/>
          </ac:spMkLst>
        </pc:spChg>
        <pc:picChg chg="add mod">
          <ac:chgData name="raja.sneha1611@gmail.com" userId="0e6b7cd002c29d80" providerId="LiveId" clId="{A8AA5627-5A84-4016-AB21-D626E7D04D1E}" dt="2024-04-30T09:54:18.217" v="2444" actId="1076"/>
          <ac:picMkLst>
            <pc:docMk/>
            <pc:sldMk cId="1038112618" sldId="269"/>
            <ac:picMk id="4" creationId="{AAA943EC-9577-4CA5-8C5C-2E2026C748F2}"/>
          </ac:picMkLst>
        </pc:picChg>
      </pc:sldChg>
      <pc:sldChg chg="addSp delSp modSp new mod">
        <pc:chgData name="raja.sneha1611@gmail.com" userId="0e6b7cd002c29d80" providerId="LiveId" clId="{A8AA5627-5A84-4016-AB21-D626E7D04D1E}" dt="2024-05-06T13:16:52.848" v="3898" actId="1076"/>
        <pc:sldMkLst>
          <pc:docMk/>
          <pc:sldMk cId="4283986295" sldId="270"/>
        </pc:sldMkLst>
        <pc:spChg chg="mod">
          <ac:chgData name="raja.sneha1611@gmail.com" userId="0e6b7cd002c29d80" providerId="LiveId" clId="{A8AA5627-5A84-4016-AB21-D626E7D04D1E}" dt="2024-04-30T10:00:59.877" v="2449" actId="1076"/>
          <ac:spMkLst>
            <pc:docMk/>
            <pc:sldMk cId="4283986295" sldId="270"/>
            <ac:spMk id="2" creationId="{CED33DCD-2B7F-471F-B55B-093B67B47B31}"/>
          </ac:spMkLst>
        </pc:spChg>
        <pc:spChg chg="del mod">
          <ac:chgData name="raja.sneha1611@gmail.com" userId="0e6b7cd002c29d80" providerId="LiveId" clId="{A8AA5627-5A84-4016-AB21-D626E7D04D1E}" dt="2024-04-30T10:00:38.745" v="2446"/>
          <ac:spMkLst>
            <pc:docMk/>
            <pc:sldMk cId="4283986295" sldId="270"/>
            <ac:spMk id="3" creationId="{54D9BDFE-4D8D-4D26-8E5F-82DE89B4B441}"/>
          </ac:spMkLst>
        </pc:spChg>
        <pc:spChg chg="add del mod">
          <ac:chgData name="raja.sneha1611@gmail.com" userId="0e6b7cd002c29d80" providerId="LiveId" clId="{A8AA5627-5A84-4016-AB21-D626E7D04D1E}" dt="2024-05-06T13:16:22.286" v="3894"/>
          <ac:spMkLst>
            <pc:docMk/>
            <pc:sldMk cId="4283986295" sldId="270"/>
            <ac:spMk id="5" creationId="{6DF9BC38-3B2B-4889-9DEB-3440FFD1B039}"/>
          </ac:spMkLst>
        </pc:spChg>
        <pc:picChg chg="add del mod">
          <ac:chgData name="raja.sneha1611@gmail.com" userId="0e6b7cd002c29d80" providerId="LiveId" clId="{A8AA5627-5A84-4016-AB21-D626E7D04D1E}" dt="2024-05-06T13:13:28.914" v="3892" actId="478"/>
          <ac:picMkLst>
            <pc:docMk/>
            <pc:sldMk cId="4283986295" sldId="270"/>
            <ac:picMk id="4" creationId="{8D39DAEE-1D09-4E46-B695-D777CCF31500}"/>
          </ac:picMkLst>
        </pc:picChg>
        <pc:picChg chg="add mod">
          <ac:chgData name="raja.sneha1611@gmail.com" userId="0e6b7cd002c29d80" providerId="LiveId" clId="{A8AA5627-5A84-4016-AB21-D626E7D04D1E}" dt="2024-05-06T13:16:52.848" v="3898" actId="1076"/>
          <ac:picMkLst>
            <pc:docMk/>
            <pc:sldMk cId="4283986295" sldId="270"/>
            <ac:picMk id="6" creationId="{2AFB9BDF-1FC1-441F-8021-5A33D23E647C}"/>
          </ac:picMkLst>
        </pc:picChg>
      </pc:sldChg>
      <pc:sldChg chg="modSp new mod ord">
        <pc:chgData name="raja.sneha1611@gmail.com" userId="0e6b7cd002c29d80" providerId="LiveId" clId="{A8AA5627-5A84-4016-AB21-D626E7D04D1E}" dt="2024-05-04T13:17:36.677" v="3856"/>
        <pc:sldMkLst>
          <pc:docMk/>
          <pc:sldMk cId="2102661104" sldId="271"/>
        </pc:sldMkLst>
        <pc:spChg chg="mod">
          <ac:chgData name="raja.sneha1611@gmail.com" userId="0e6b7cd002c29d80" providerId="LiveId" clId="{A8AA5627-5A84-4016-AB21-D626E7D04D1E}" dt="2024-05-01T12:47:41.958" v="3235" actId="20577"/>
          <ac:spMkLst>
            <pc:docMk/>
            <pc:sldMk cId="2102661104" sldId="271"/>
            <ac:spMk id="2" creationId="{ACA438D7-F336-40ED-ADEB-97D59897DDB9}"/>
          </ac:spMkLst>
        </pc:spChg>
        <pc:spChg chg="mod">
          <ac:chgData name="raja.sneha1611@gmail.com" userId="0e6b7cd002c29d80" providerId="LiveId" clId="{A8AA5627-5A84-4016-AB21-D626E7D04D1E}" dt="2024-05-04T13:17:36.677" v="3856"/>
          <ac:spMkLst>
            <pc:docMk/>
            <pc:sldMk cId="2102661104" sldId="271"/>
            <ac:spMk id="3" creationId="{7147BD6E-AD05-4845-85AD-B781199DE5D9}"/>
          </ac:spMkLst>
        </pc:spChg>
      </pc:sldChg>
      <pc:sldChg chg="delSp modSp new del mod">
        <pc:chgData name="raja.sneha1611@gmail.com" userId="0e6b7cd002c29d80" providerId="LiveId" clId="{A8AA5627-5A84-4016-AB21-D626E7D04D1E}" dt="2024-05-04T13:17:46.598" v="3857" actId="2696"/>
        <pc:sldMkLst>
          <pc:docMk/>
          <pc:sldMk cId="814583008" sldId="272"/>
        </pc:sldMkLst>
        <pc:spChg chg="del">
          <ac:chgData name="raja.sneha1611@gmail.com" userId="0e6b7cd002c29d80" providerId="LiveId" clId="{A8AA5627-5A84-4016-AB21-D626E7D04D1E}" dt="2024-05-01T05:54:01.085" v="2663" actId="21"/>
          <ac:spMkLst>
            <pc:docMk/>
            <pc:sldMk cId="814583008" sldId="272"/>
            <ac:spMk id="2" creationId="{0622B9BE-8B4B-458E-BE33-427AD7D9890F}"/>
          </ac:spMkLst>
        </pc:spChg>
        <pc:spChg chg="mod">
          <ac:chgData name="raja.sneha1611@gmail.com" userId="0e6b7cd002c29d80" providerId="LiveId" clId="{A8AA5627-5A84-4016-AB21-D626E7D04D1E}" dt="2024-05-01T08:22:49.776" v="3111" actId="27636"/>
          <ac:spMkLst>
            <pc:docMk/>
            <pc:sldMk cId="814583008" sldId="272"/>
            <ac:spMk id="3" creationId="{E4CD5594-2184-4132-9F02-2A3EFC8AEF6F}"/>
          </ac:spMkLst>
        </pc:spChg>
      </pc:sldChg>
      <pc:sldChg chg="addSp modSp new del mod">
        <pc:chgData name="raja.sneha1611@gmail.com" userId="0e6b7cd002c29d80" providerId="LiveId" clId="{A8AA5627-5A84-4016-AB21-D626E7D04D1E}" dt="2024-05-04T13:18:09.081" v="3858" actId="2696"/>
        <pc:sldMkLst>
          <pc:docMk/>
          <pc:sldMk cId="1417220490" sldId="273"/>
        </pc:sldMkLst>
        <pc:spChg chg="mod">
          <ac:chgData name="raja.sneha1611@gmail.com" userId="0e6b7cd002c29d80" providerId="LiveId" clId="{A8AA5627-5A84-4016-AB21-D626E7D04D1E}" dt="2024-05-01T05:58:00.984" v="2782" actId="27636"/>
          <ac:spMkLst>
            <pc:docMk/>
            <pc:sldMk cId="1417220490" sldId="273"/>
            <ac:spMk id="2" creationId="{E1EB6638-7C86-44B9-A085-3CA7E98E5593}"/>
          </ac:spMkLst>
        </pc:spChg>
        <pc:spChg chg="mod">
          <ac:chgData name="raja.sneha1611@gmail.com" userId="0e6b7cd002c29d80" providerId="LiveId" clId="{A8AA5627-5A84-4016-AB21-D626E7D04D1E}" dt="2024-05-01T08:00:24.242" v="2810" actId="14100"/>
          <ac:spMkLst>
            <pc:docMk/>
            <pc:sldMk cId="1417220490" sldId="273"/>
            <ac:spMk id="3" creationId="{C1456FF1-8CEE-4A0D-9EAD-C4618C79D043}"/>
          </ac:spMkLst>
        </pc:spChg>
        <pc:picChg chg="add mod">
          <ac:chgData name="raja.sneha1611@gmail.com" userId="0e6b7cd002c29d80" providerId="LiveId" clId="{A8AA5627-5A84-4016-AB21-D626E7D04D1E}" dt="2024-05-01T08:00:45.194" v="2814" actId="14100"/>
          <ac:picMkLst>
            <pc:docMk/>
            <pc:sldMk cId="1417220490" sldId="273"/>
            <ac:picMk id="5" creationId="{2A39902A-40E5-4317-B2DD-2C2C6CCDBEB2}"/>
          </ac:picMkLst>
        </pc:picChg>
      </pc:sldChg>
      <pc:sldChg chg="addSp delSp modSp new del mod">
        <pc:chgData name="raja.sneha1611@gmail.com" userId="0e6b7cd002c29d80" providerId="LiveId" clId="{A8AA5627-5A84-4016-AB21-D626E7D04D1E}" dt="2024-05-04T13:18:14.924" v="3859" actId="2696"/>
        <pc:sldMkLst>
          <pc:docMk/>
          <pc:sldMk cId="1836098429" sldId="274"/>
        </pc:sldMkLst>
        <pc:spChg chg="mod">
          <ac:chgData name="raja.sneha1611@gmail.com" userId="0e6b7cd002c29d80" providerId="LiveId" clId="{A8AA5627-5A84-4016-AB21-D626E7D04D1E}" dt="2024-05-01T08:02:59.980" v="2841" actId="14100"/>
          <ac:spMkLst>
            <pc:docMk/>
            <pc:sldMk cId="1836098429" sldId="274"/>
            <ac:spMk id="2" creationId="{CF0CC7E9-06D6-4CBC-A471-2013DD018FBC}"/>
          </ac:spMkLst>
        </pc:spChg>
        <pc:spChg chg="del">
          <ac:chgData name="raja.sneha1611@gmail.com" userId="0e6b7cd002c29d80" providerId="LiveId" clId="{A8AA5627-5A84-4016-AB21-D626E7D04D1E}" dt="2024-05-01T08:03:15.228" v="2842" actId="931"/>
          <ac:spMkLst>
            <pc:docMk/>
            <pc:sldMk cId="1836098429" sldId="274"/>
            <ac:spMk id="3" creationId="{91DCABF9-F5AC-44F5-A015-772E42E0A0C2}"/>
          </ac:spMkLst>
        </pc:spChg>
        <pc:picChg chg="add mod">
          <ac:chgData name="raja.sneha1611@gmail.com" userId="0e6b7cd002c29d80" providerId="LiveId" clId="{A8AA5627-5A84-4016-AB21-D626E7D04D1E}" dt="2024-05-01T08:03:30.571" v="2846" actId="14100"/>
          <ac:picMkLst>
            <pc:docMk/>
            <pc:sldMk cId="1836098429" sldId="274"/>
            <ac:picMk id="5" creationId="{04191CA5-8883-4009-A6FA-DC041473A2FA}"/>
          </ac:picMkLst>
        </pc:picChg>
      </pc:sldChg>
      <pc:sldChg chg="addSp delSp modSp new del mod">
        <pc:chgData name="raja.sneha1611@gmail.com" userId="0e6b7cd002c29d80" providerId="LiveId" clId="{A8AA5627-5A84-4016-AB21-D626E7D04D1E}" dt="2024-05-04T13:18:23.533" v="3860" actId="2696"/>
        <pc:sldMkLst>
          <pc:docMk/>
          <pc:sldMk cId="1970966236" sldId="275"/>
        </pc:sldMkLst>
        <pc:spChg chg="mod">
          <ac:chgData name="raja.sneha1611@gmail.com" userId="0e6b7cd002c29d80" providerId="LiveId" clId="{A8AA5627-5A84-4016-AB21-D626E7D04D1E}" dt="2024-05-01T08:05:07.706" v="2868" actId="1076"/>
          <ac:spMkLst>
            <pc:docMk/>
            <pc:sldMk cId="1970966236" sldId="275"/>
            <ac:spMk id="2" creationId="{1D215E28-C212-4FBD-9EED-A8E4528B1053}"/>
          </ac:spMkLst>
        </pc:spChg>
        <pc:spChg chg="del mod">
          <ac:chgData name="raja.sneha1611@gmail.com" userId="0e6b7cd002c29d80" providerId="LiveId" clId="{A8AA5627-5A84-4016-AB21-D626E7D04D1E}" dt="2024-05-01T08:04:27.865" v="2862" actId="931"/>
          <ac:spMkLst>
            <pc:docMk/>
            <pc:sldMk cId="1970966236" sldId="275"/>
            <ac:spMk id="3" creationId="{88E26F01-F0E5-4A15-B6A9-21C6EBB3B873}"/>
          </ac:spMkLst>
        </pc:spChg>
        <pc:picChg chg="add mod">
          <ac:chgData name="raja.sneha1611@gmail.com" userId="0e6b7cd002c29d80" providerId="LiveId" clId="{A8AA5627-5A84-4016-AB21-D626E7D04D1E}" dt="2024-05-01T08:04:43.551" v="2866" actId="14100"/>
          <ac:picMkLst>
            <pc:docMk/>
            <pc:sldMk cId="1970966236" sldId="275"/>
            <ac:picMk id="5" creationId="{3C003E9C-F6BB-42E0-BC33-BAD48613626F}"/>
          </ac:picMkLst>
        </pc:picChg>
      </pc:sldChg>
      <pc:sldChg chg="addSp delSp modSp new mod">
        <pc:chgData name="raja.sneha1611@gmail.com" userId="0e6b7cd002c29d80" providerId="LiveId" clId="{A8AA5627-5A84-4016-AB21-D626E7D04D1E}" dt="2024-05-04T13:20:47.789" v="3885" actId="27636"/>
        <pc:sldMkLst>
          <pc:docMk/>
          <pc:sldMk cId="1842890656" sldId="276"/>
        </pc:sldMkLst>
        <pc:spChg chg="mod">
          <ac:chgData name="raja.sneha1611@gmail.com" userId="0e6b7cd002c29d80" providerId="LiveId" clId="{A8AA5627-5A84-4016-AB21-D626E7D04D1E}" dt="2024-05-04T13:20:47.789" v="3885" actId="27636"/>
          <ac:spMkLst>
            <pc:docMk/>
            <pc:sldMk cId="1842890656" sldId="276"/>
            <ac:spMk id="2" creationId="{F5D55172-DA05-4A57-AA3B-BD3FA2B609C1}"/>
          </ac:spMkLst>
        </pc:spChg>
        <pc:spChg chg="del mod">
          <ac:chgData name="raja.sneha1611@gmail.com" userId="0e6b7cd002c29d80" providerId="LiveId" clId="{A8AA5627-5A84-4016-AB21-D626E7D04D1E}" dt="2024-05-01T08:06:21.356" v="2901" actId="931"/>
          <ac:spMkLst>
            <pc:docMk/>
            <pc:sldMk cId="1842890656" sldId="276"/>
            <ac:spMk id="3" creationId="{92CA11EA-F0EE-4578-BE51-5232EA3B0AAF}"/>
          </ac:spMkLst>
        </pc:spChg>
        <pc:picChg chg="add mod">
          <ac:chgData name="raja.sneha1611@gmail.com" userId="0e6b7cd002c29d80" providerId="LiveId" clId="{A8AA5627-5A84-4016-AB21-D626E7D04D1E}" dt="2024-05-04T13:19:13.514" v="3863" actId="1076"/>
          <ac:picMkLst>
            <pc:docMk/>
            <pc:sldMk cId="1842890656" sldId="276"/>
            <ac:picMk id="5" creationId="{9D5BC54B-F4E0-4C0F-A2A1-6485DA9EC829}"/>
          </ac:picMkLst>
        </pc:picChg>
      </pc:sldChg>
      <pc:sldChg chg="addSp delSp modSp new mod">
        <pc:chgData name="raja.sneha1611@gmail.com" userId="0e6b7cd002c29d80" providerId="LiveId" clId="{A8AA5627-5A84-4016-AB21-D626E7D04D1E}" dt="2024-05-01T08:09:36.421" v="2925" actId="14100"/>
        <pc:sldMkLst>
          <pc:docMk/>
          <pc:sldMk cId="4052079872" sldId="277"/>
        </pc:sldMkLst>
        <pc:spChg chg="del mod">
          <ac:chgData name="raja.sneha1611@gmail.com" userId="0e6b7cd002c29d80" providerId="LiveId" clId="{A8AA5627-5A84-4016-AB21-D626E7D04D1E}" dt="2024-05-01T08:09:20.985" v="2922" actId="21"/>
          <ac:spMkLst>
            <pc:docMk/>
            <pc:sldMk cId="4052079872" sldId="277"/>
            <ac:spMk id="2" creationId="{892B2339-F575-47E6-A024-50BE64DB12A9}"/>
          </ac:spMkLst>
        </pc:spChg>
        <pc:spChg chg="del mod">
          <ac:chgData name="raja.sneha1611@gmail.com" userId="0e6b7cd002c29d80" providerId="LiveId" clId="{A8AA5627-5A84-4016-AB21-D626E7D04D1E}" dt="2024-05-01T08:07:47.507" v="2910" actId="931"/>
          <ac:spMkLst>
            <pc:docMk/>
            <pc:sldMk cId="4052079872" sldId="277"/>
            <ac:spMk id="3" creationId="{06B570DB-AECD-4366-A135-202ECF0AE719}"/>
          </ac:spMkLst>
        </pc:spChg>
        <pc:picChg chg="add mod">
          <ac:chgData name="raja.sneha1611@gmail.com" userId="0e6b7cd002c29d80" providerId="LiveId" clId="{A8AA5627-5A84-4016-AB21-D626E7D04D1E}" dt="2024-05-01T08:09:36.421" v="2925" actId="14100"/>
          <ac:picMkLst>
            <pc:docMk/>
            <pc:sldMk cId="4052079872" sldId="277"/>
            <ac:picMk id="5" creationId="{E5DF1C4A-3D57-4DA3-96FD-929C1A405666}"/>
          </ac:picMkLst>
        </pc:picChg>
      </pc:sldChg>
      <pc:sldChg chg="new del">
        <pc:chgData name="raja.sneha1611@gmail.com" userId="0e6b7cd002c29d80" providerId="LiveId" clId="{A8AA5627-5A84-4016-AB21-D626E7D04D1E}" dt="2024-05-01T08:07:34.508" v="2908" actId="2696"/>
        <pc:sldMkLst>
          <pc:docMk/>
          <pc:sldMk cId="1628083477" sldId="278"/>
        </pc:sldMkLst>
      </pc:sldChg>
      <pc:sldChg chg="addSp modSp new del">
        <pc:chgData name="raja.sneha1611@gmail.com" userId="0e6b7cd002c29d80" providerId="LiveId" clId="{A8AA5627-5A84-4016-AB21-D626E7D04D1E}" dt="2024-05-04T13:18:46.547" v="3861" actId="2696"/>
        <pc:sldMkLst>
          <pc:docMk/>
          <pc:sldMk cId="4198621150" sldId="278"/>
        </pc:sldMkLst>
        <pc:picChg chg="add mod">
          <ac:chgData name="raja.sneha1611@gmail.com" userId="0e6b7cd002c29d80" providerId="LiveId" clId="{A8AA5627-5A84-4016-AB21-D626E7D04D1E}" dt="2024-05-01T08:10:03.951" v="2927" actId="931"/>
          <ac:picMkLst>
            <pc:docMk/>
            <pc:sldMk cId="4198621150" sldId="278"/>
            <ac:picMk id="3" creationId="{6C46CA7B-A0B7-42B2-88E3-8BDCCDA6A5DF}"/>
          </ac:picMkLst>
        </pc:picChg>
      </pc:sldChg>
      <pc:sldChg chg="addSp modSp new del">
        <pc:chgData name="raja.sneha1611@gmail.com" userId="0e6b7cd002c29d80" providerId="LiveId" clId="{A8AA5627-5A84-4016-AB21-D626E7D04D1E}" dt="2024-05-01T08:10:46.589" v="2930" actId="2696"/>
        <pc:sldMkLst>
          <pc:docMk/>
          <pc:sldMk cId="1468090641" sldId="279"/>
        </pc:sldMkLst>
        <pc:picChg chg="add mod">
          <ac:chgData name="raja.sneha1611@gmail.com" userId="0e6b7cd002c29d80" providerId="LiveId" clId="{A8AA5627-5A84-4016-AB21-D626E7D04D1E}" dt="2024-05-01T08:10:27.043" v="2929" actId="931"/>
          <ac:picMkLst>
            <pc:docMk/>
            <pc:sldMk cId="1468090641" sldId="279"/>
            <ac:picMk id="3" creationId="{EF9A2880-AE6E-400E-955B-081A1FE2EA30}"/>
          </ac:picMkLst>
        </pc:picChg>
      </pc:sldChg>
      <pc:sldChg chg="addSp delSp modSp new mod ord">
        <pc:chgData name="raja.sneha1611@gmail.com" userId="0e6b7cd002c29d80" providerId="LiveId" clId="{A8AA5627-5A84-4016-AB21-D626E7D04D1E}" dt="2024-05-01T08:12:49.096" v="3005" actId="14100"/>
        <pc:sldMkLst>
          <pc:docMk/>
          <pc:sldMk cId="4071011712" sldId="279"/>
        </pc:sldMkLst>
        <pc:spChg chg="mod">
          <ac:chgData name="raja.sneha1611@gmail.com" userId="0e6b7cd002c29d80" providerId="LiveId" clId="{A8AA5627-5A84-4016-AB21-D626E7D04D1E}" dt="2024-05-01T08:12:29.003" v="3001" actId="1076"/>
          <ac:spMkLst>
            <pc:docMk/>
            <pc:sldMk cId="4071011712" sldId="279"/>
            <ac:spMk id="2" creationId="{D2A7F4E2-8CA6-4FE5-B36A-ABF56903659F}"/>
          </ac:spMkLst>
        </pc:spChg>
        <pc:spChg chg="del mod">
          <ac:chgData name="raja.sneha1611@gmail.com" userId="0e6b7cd002c29d80" providerId="LiveId" clId="{A8AA5627-5A84-4016-AB21-D626E7D04D1E}" dt="2024-05-01T08:11:51.740" v="2989" actId="931"/>
          <ac:spMkLst>
            <pc:docMk/>
            <pc:sldMk cId="4071011712" sldId="279"/>
            <ac:spMk id="3" creationId="{B6201B8C-58CD-4484-AFA9-4027C80C8229}"/>
          </ac:spMkLst>
        </pc:spChg>
        <pc:picChg chg="add mod">
          <ac:chgData name="raja.sneha1611@gmail.com" userId="0e6b7cd002c29d80" providerId="LiveId" clId="{A8AA5627-5A84-4016-AB21-D626E7D04D1E}" dt="2024-05-01T08:12:49.096" v="3005" actId="14100"/>
          <ac:picMkLst>
            <pc:docMk/>
            <pc:sldMk cId="4071011712" sldId="279"/>
            <ac:picMk id="5" creationId="{8B118AEC-F455-4064-BB43-0A035256330E}"/>
          </ac:picMkLst>
        </pc:picChg>
      </pc:sldChg>
      <pc:sldChg chg="addSp delSp modSp new mod modClrScheme chgLayout">
        <pc:chgData name="raja.sneha1611@gmail.com" userId="0e6b7cd002c29d80" providerId="LiveId" clId="{A8AA5627-5A84-4016-AB21-D626E7D04D1E}" dt="2024-05-08T02:48:41.980" v="4136" actId="1076"/>
        <pc:sldMkLst>
          <pc:docMk/>
          <pc:sldMk cId="1615776515" sldId="280"/>
        </pc:sldMkLst>
        <pc:spChg chg="add del mod ord">
          <ac:chgData name="raja.sneha1611@gmail.com" userId="0e6b7cd002c29d80" providerId="LiveId" clId="{A8AA5627-5A84-4016-AB21-D626E7D04D1E}" dt="2024-05-08T02:48:14.919" v="4133" actId="700"/>
          <ac:spMkLst>
            <pc:docMk/>
            <pc:sldMk cId="1615776515" sldId="280"/>
            <ac:spMk id="2" creationId="{181595D0-EB99-46E8-9D40-07ECC4BE8324}"/>
          </ac:spMkLst>
        </pc:spChg>
        <pc:spChg chg="del">
          <ac:chgData name="raja.sneha1611@gmail.com" userId="0e6b7cd002c29d80" providerId="LiveId" clId="{A8AA5627-5A84-4016-AB21-D626E7D04D1E}" dt="2024-05-01T08:13:28.765" v="3013" actId="21"/>
          <ac:spMkLst>
            <pc:docMk/>
            <pc:sldMk cId="1615776515" sldId="280"/>
            <ac:spMk id="2" creationId="{BF84C635-D720-445E-BB9F-F66815B95B12}"/>
          </ac:spMkLst>
        </pc:spChg>
        <pc:spChg chg="add del mod ord">
          <ac:chgData name="raja.sneha1611@gmail.com" userId="0e6b7cd002c29d80" providerId="LiveId" clId="{A8AA5627-5A84-4016-AB21-D626E7D04D1E}" dt="2024-05-08T02:48:14.919" v="4133" actId="700"/>
          <ac:spMkLst>
            <pc:docMk/>
            <pc:sldMk cId="1615776515" sldId="280"/>
            <ac:spMk id="3" creationId="{1CF84425-51A3-4674-AD51-7DCD47A1AA66}"/>
          </ac:spMkLst>
        </pc:spChg>
        <pc:spChg chg="del mod">
          <ac:chgData name="raja.sneha1611@gmail.com" userId="0e6b7cd002c29d80" providerId="LiveId" clId="{A8AA5627-5A84-4016-AB21-D626E7D04D1E}" dt="2024-05-01T08:13:05.673" v="3008" actId="931"/>
          <ac:spMkLst>
            <pc:docMk/>
            <pc:sldMk cId="1615776515" sldId="280"/>
            <ac:spMk id="3" creationId="{8E663626-6F19-4F1C-8754-2CBEBFFEFADD}"/>
          </ac:spMkLst>
        </pc:spChg>
        <pc:spChg chg="add del mod ord">
          <ac:chgData name="raja.sneha1611@gmail.com" userId="0e6b7cd002c29d80" providerId="LiveId" clId="{A8AA5627-5A84-4016-AB21-D626E7D04D1E}" dt="2024-05-08T02:48:32.980" v="4134" actId="21"/>
          <ac:spMkLst>
            <pc:docMk/>
            <pc:sldMk cId="1615776515" sldId="280"/>
            <ac:spMk id="4" creationId="{1FF1672B-1578-4D23-A218-E5603488DF01}"/>
          </ac:spMkLst>
        </pc:spChg>
        <pc:picChg chg="add mod ord">
          <ac:chgData name="raja.sneha1611@gmail.com" userId="0e6b7cd002c29d80" providerId="LiveId" clId="{A8AA5627-5A84-4016-AB21-D626E7D04D1E}" dt="2024-05-08T02:48:41.980" v="4136" actId="1076"/>
          <ac:picMkLst>
            <pc:docMk/>
            <pc:sldMk cId="1615776515" sldId="280"/>
            <ac:picMk id="5" creationId="{78A9F608-5165-4250-9FCD-8D3D3C937880}"/>
          </ac:picMkLst>
        </pc:picChg>
      </pc:sldChg>
      <pc:sldChg chg="delSp modSp new mod">
        <pc:chgData name="raja.sneha1611@gmail.com" userId="0e6b7cd002c29d80" providerId="LiveId" clId="{A8AA5627-5A84-4016-AB21-D626E7D04D1E}" dt="2024-05-01T08:16:38.112" v="3080" actId="20577"/>
        <pc:sldMkLst>
          <pc:docMk/>
          <pc:sldMk cId="2889297368" sldId="281"/>
        </pc:sldMkLst>
        <pc:spChg chg="mod">
          <ac:chgData name="raja.sneha1611@gmail.com" userId="0e6b7cd002c29d80" providerId="LiveId" clId="{A8AA5627-5A84-4016-AB21-D626E7D04D1E}" dt="2024-05-01T08:16:38.112" v="3080" actId="20577"/>
          <ac:spMkLst>
            <pc:docMk/>
            <pc:sldMk cId="2889297368" sldId="281"/>
            <ac:spMk id="2" creationId="{98A98FC3-1443-4D7D-A5B9-03D47C71A163}"/>
          </ac:spMkLst>
        </pc:spChg>
        <pc:spChg chg="del mod">
          <ac:chgData name="raja.sneha1611@gmail.com" userId="0e6b7cd002c29d80" providerId="LiveId" clId="{A8AA5627-5A84-4016-AB21-D626E7D04D1E}" dt="2024-05-01T08:14:22.871" v="3021" actId="21"/>
          <ac:spMkLst>
            <pc:docMk/>
            <pc:sldMk cId="2889297368" sldId="281"/>
            <ac:spMk id="3" creationId="{66131071-3213-4671-A7F7-6D8798FE3B52}"/>
          </ac:spMkLst>
        </pc:spChg>
      </pc:sldChg>
      <pc:sldChg chg="new del">
        <pc:chgData name="raja.sneha1611@gmail.com" userId="0e6b7cd002c29d80" providerId="LiveId" clId="{A8AA5627-5A84-4016-AB21-D626E7D04D1E}" dt="2024-05-01T08:13:59.732" v="3018" actId="2696"/>
        <pc:sldMkLst>
          <pc:docMk/>
          <pc:sldMk cId="2995879477" sldId="281"/>
        </pc:sldMkLst>
      </pc:sldChg>
      <pc:sldChg chg="modSp new mod">
        <pc:chgData name="raja.sneha1611@gmail.com" userId="0e6b7cd002c29d80" providerId="LiveId" clId="{A8AA5627-5A84-4016-AB21-D626E7D04D1E}" dt="2024-05-06T13:55:09.888" v="4009" actId="2710"/>
        <pc:sldMkLst>
          <pc:docMk/>
          <pc:sldMk cId="3451983428" sldId="282"/>
        </pc:sldMkLst>
        <pc:spChg chg="mod">
          <ac:chgData name="raja.sneha1611@gmail.com" userId="0e6b7cd002c29d80" providerId="LiveId" clId="{A8AA5627-5A84-4016-AB21-D626E7D04D1E}" dt="2024-05-01T12:34:51.212" v="3208" actId="14100"/>
          <ac:spMkLst>
            <pc:docMk/>
            <pc:sldMk cId="3451983428" sldId="282"/>
            <ac:spMk id="2" creationId="{2F953E7E-58B4-4A15-9B4C-3932F4EAF0F0}"/>
          </ac:spMkLst>
        </pc:spChg>
        <pc:spChg chg="mod">
          <ac:chgData name="raja.sneha1611@gmail.com" userId="0e6b7cd002c29d80" providerId="LiveId" clId="{A8AA5627-5A84-4016-AB21-D626E7D04D1E}" dt="2024-05-06T13:55:09.888" v="4009" actId="2710"/>
          <ac:spMkLst>
            <pc:docMk/>
            <pc:sldMk cId="3451983428" sldId="282"/>
            <ac:spMk id="3" creationId="{72E2599A-578A-43B0-84FB-01903E1BADEA}"/>
          </ac:spMkLst>
        </pc:spChg>
      </pc:sldChg>
      <pc:sldChg chg="modSp new mod">
        <pc:chgData name="raja.sneha1611@gmail.com" userId="0e6b7cd002c29d80" providerId="LiveId" clId="{A8AA5627-5A84-4016-AB21-D626E7D04D1E}" dt="2024-05-01T13:13:00.777" v="3303" actId="20577"/>
        <pc:sldMkLst>
          <pc:docMk/>
          <pc:sldMk cId="2758102353" sldId="283"/>
        </pc:sldMkLst>
        <pc:spChg chg="mod">
          <ac:chgData name="raja.sneha1611@gmail.com" userId="0e6b7cd002c29d80" providerId="LiveId" clId="{A8AA5627-5A84-4016-AB21-D626E7D04D1E}" dt="2024-05-01T12:49:12.119" v="3279" actId="1076"/>
          <ac:spMkLst>
            <pc:docMk/>
            <pc:sldMk cId="2758102353" sldId="283"/>
            <ac:spMk id="2" creationId="{BB017C1D-9567-4232-B296-B84953B2A307}"/>
          </ac:spMkLst>
        </pc:spChg>
        <pc:spChg chg="mod">
          <ac:chgData name="raja.sneha1611@gmail.com" userId="0e6b7cd002c29d80" providerId="LiveId" clId="{A8AA5627-5A84-4016-AB21-D626E7D04D1E}" dt="2024-05-01T13:13:00.777" v="3303" actId="20577"/>
          <ac:spMkLst>
            <pc:docMk/>
            <pc:sldMk cId="2758102353" sldId="283"/>
            <ac:spMk id="3" creationId="{F035B019-6063-437F-976D-151835084AD6}"/>
          </ac:spMkLst>
        </pc:spChg>
      </pc:sldChg>
      <pc:sldChg chg="modSp new mod">
        <pc:chgData name="raja.sneha1611@gmail.com" userId="0e6b7cd002c29d80" providerId="LiveId" clId="{A8AA5627-5A84-4016-AB21-D626E7D04D1E}" dt="2024-05-06T14:01:24.124" v="4096" actId="404"/>
        <pc:sldMkLst>
          <pc:docMk/>
          <pc:sldMk cId="521093276" sldId="284"/>
        </pc:sldMkLst>
        <pc:spChg chg="mod">
          <ac:chgData name="raja.sneha1611@gmail.com" userId="0e6b7cd002c29d80" providerId="LiveId" clId="{A8AA5627-5A84-4016-AB21-D626E7D04D1E}" dt="2024-05-04T13:11:47.653" v="3647" actId="1076"/>
          <ac:spMkLst>
            <pc:docMk/>
            <pc:sldMk cId="521093276" sldId="284"/>
            <ac:spMk id="2" creationId="{6D127F46-6E00-42DF-AC3A-CA458DB821F5}"/>
          </ac:spMkLst>
        </pc:spChg>
        <pc:spChg chg="mod">
          <ac:chgData name="raja.sneha1611@gmail.com" userId="0e6b7cd002c29d80" providerId="LiveId" clId="{A8AA5627-5A84-4016-AB21-D626E7D04D1E}" dt="2024-05-06T14:01:05.094" v="4094" actId="404"/>
          <ac:spMkLst>
            <pc:docMk/>
            <pc:sldMk cId="521093276" sldId="284"/>
            <ac:spMk id="3" creationId="{E4F5FD40-921F-47DD-B3F7-D859FC541291}"/>
          </ac:spMkLst>
        </pc:spChg>
        <pc:spChg chg="mod">
          <ac:chgData name="raja.sneha1611@gmail.com" userId="0e6b7cd002c29d80" providerId="LiveId" clId="{A8AA5627-5A84-4016-AB21-D626E7D04D1E}" dt="2024-05-06T14:01:24.124" v="4096" actId="404"/>
          <ac:spMkLst>
            <pc:docMk/>
            <pc:sldMk cId="521093276" sldId="284"/>
            <ac:spMk id="4" creationId="{1D942B42-9DC9-45DF-9755-088644A8C610}"/>
          </ac:spMkLst>
        </pc:spChg>
      </pc:sldChg>
      <pc:sldChg chg="new del">
        <pc:chgData name="raja.sneha1611@gmail.com" userId="0e6b7cd002c29d80" providerId="LiveId" clId="{A8AA5627-5A84-4016-AB21-D626E7D04D1E}" dt="2024-05-04T13:08:00.979" v="3601" actId="680"/>
        <pc:sldMkLst>
          <pc:docMk/>
          <pc:sldMk cId="596844369" sldId="284"/>
        </pc:sldMkLst>
      </pc:sldChg>
      <pc:sldChg chg="new add del">
        <pc:chgData name="raja.sneha1611@gmail.com" userId="0e6b7cd002c29d80" providerId="LiveId" clId="{A8AA5627-5A84-4016-AB21-D626E7D04D1E}" dt="2024-05-04T13:08:03.643" v="3603" actId="680"/>
        <pc:sldMkLst>
          <pc:docMk/>
          <pc:sldMk cId="853841117" sldId="284"/>
        </pc:sldMkLst>
      </pc:sldChg>
      <pc:sldChg chg="modSp new del mod">
        <pc:chgData name="raja.sneha1611@gmail.com" userId="0e6b7cd002c29d80" providerId="LiveId" clId="{A8AA5627-5A84-4016-AB21-D626E7D04D1E}" dt="2024-05-08T02:47:40.874" v="4132" actId="2696"/>
        <pc:sldMkLst>
          <pc:docMk/>
          <pc:sldMk cId="370083625" sldId="285"/>
        </pc:sldMkLst>
        <pc:spChg chg="mod">
          <ac:chgData name="raja.sneha1611@gmail.com" userId="0e6b7cd002c29d80" providerId="LiveId" clId="{A8AA5627-5A84-4016-AB21-D626E7D04D1E}" dt="2024-05-06T14:02:12.574" v="4100" actId="27636"/>
          <ac:spMkLst>
            <pc:docMk/>
            <pc:sldMk cId="370083625" sldId="285"/>
            <ac:spMk id="3" creationId="{F50CC506-DBA8-4FD7-9F03-D19A2E0808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37673-F511-42AF-A849-467DB47F110B}" type="datetimeFigureOut">
              <a:rPr lang="en-IN" smtClean="0"/>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FD57D0-6E55-4762-A962-71ACB326C7A8}" type="slidenum">
              <a:rPr lang="en-IN" smtClean="0"/>
              <a:t>‹#›</a:t>
            </a:fld>
            <a:endParaRPr lang="en-IN"/>
          </a:p>
        </p:txBody>
      </p:sp>
    </p:spTree>
    <p:extLst>
      <p:ext uri="{BB962C8B-B14F-4D97-AF65-F5344CB8AC3E}">
        <p14:creationId xmlns:p14="http://schemas.microsoft.com/office/powerpoint/2010/main" val="2331345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627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6A266-F238-4BBE-8F06-BB2BA33DF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7C2FB57-06C9-490F-8193-D1E29A772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CE6DEFC-B58B-42BA-B9C5-6D6FBBD272AA}"/>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5" name="Footer Placeholder 4">
            <a:extLst>
              <a:ext uri="{FF2B5EF4-FFF2-40B4-BE49-F238E27FC236}">
                <a16:creationId xmlns:a16="http://schemas.microsoft.com/office/drawing/2014/main" xmlns="" id="{70B195F0-270D-49F3-AC79-F50F8AA545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985CA9E-D677-4D6C-A0C1-C920879A670F}"/>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187251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A54A68-62AA-4FA3-90FF-754962583D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2EDEB83-53C4-490D-8F16-CF5DFC08E0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10BCC74-9EC8-48D9-B760-80AB46DC5450}"/>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5" name="Footer Placeholder 4">
            <a:extLst>
              <a:ext uri="{FF2B5EF4-FFF2-40B4-BE49-F238E27FC236}">
                <a16:creationId xmlns:a16="http://schemas.microsoft.com/office/drawing/2014/main" xmlns="" id="{25B697A7-88CB-43AB-8974-64422F2F4C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5A2233-301A-44BB-9FEE-AA1F9C6A676D}"/>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286061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F27E4AE-CBCC-40A2-8C46-26D2994A3E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6E4D4CD-A0D3-450A-B651-638880E303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A7AEE8C-AE1A-49D8-93D6-5C5F72647630}"/>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5" name="Footer Placeholder 4">
            <a:extLst>
              <a:ext uri="{FF2B5EF4-FFF2-40B4-BE49-F238E27FC236}">
                <a16:creationId xmlns:a16="http://schemas.microsoft.com/office/drawing/2014/main" xmlns="" id="{355B01E5-46F3-4C0B-A7F0-E10B38987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8FD8440-E0E5-41A6-B53E-831C86CA05F6}"/>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3317183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564582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805522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884131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853240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467735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253632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3825285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6398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0A86C-B738-4BCE-BCAF-BDAF564839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9FE3314-D544-472B-8D54-A6B4E5B01E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5794C4-E7FC-48EC-96B2-FBFBE59A8B4F}"/>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5" name="Footer Placeholder 4">
            <a:extLst>
              <a:ext uri="{FF2B5EF4-FFF2-40B4-BE49-F238E27FC236}">
                <a16:creationId xmlns:a16="http://schemas.microsoft.com/office/drawing/2014/main" xmlns="" id="{F9345DE8-6A9D-476E-A142-C7EC76E06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9678D55-0ECC-49C1-9B88-E85010C30029}"/>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1603376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2389717" y="612775"/>
            <a:ext cx="7315200" cy="4114800"/>
          </a:xfrm>
          <a:prstGeom prst="rect">
            <a:avLst/>
          </a:prstGeom>
          <a:noFill/>
          <a:ln>
            <a:noFill/>
          </a:ln>
        </p:spPr>
      </p:sp>
      <p:sp>
        <p:nvSpPr>
          <p:cNvPr id="64" name="Google Shape;64;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9796587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833020"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4087374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2139922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455550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167389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044344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851878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1454365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4539068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81817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6C3D44-B9A4-4791-B2A5-612141AF4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7859435-BA3C-4F8E-A471-9A9E5E390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6C7F24E-B3D2-4634-A645-98DA97A64D9E}"/>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5" name="Footer Placeholder 4">
            <a:extLst>
              <a:ext uri="{FF2B5EF4-FFF2-40B4-BE49-F238E27FC236}">
                <a16:creationId xmlns:a16="http://schemas.microsoft.com/office/drawing/2014/main" xmlns="" id="{5FB18972-43CA-4FE6-9CE7-AD5ACE295C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8113E1F-F949-416D-BF9E-1C267432B822}"/>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41028669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622996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2389717" y="612775"/>
            <a:ext cx="7315200" cy="4114800"/>
          </a:xfrm>
          <a:prstGeom prst="rect">
            <a:avLst/>
          </a:prstGeom>
          <a:noFill/>
          <a:ln>
            <a:noFill/>
          </a:ln>
        </p:spPr>
      </p:sp>
      <p:sp>
        <p:nvSpPr>
          <p:cNvPr id="64" name="Google Shape;64;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6830585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833020"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38520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96413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E04792-3888-4995-A725-3C83DECC5F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7E60AEE-84DB-4029-B51F-7D963C18E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2A8B292-2A90-4E7B-958F-8AD9103E4C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610DB89-F114-4F1A-8F5D-BC89C68B7A0E}"/>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6" name="Footer Placeholder 5">
            <a:extLst>
              <a:ext uri="{FF2B5EF4-FFF2-40B4-BE49-F238E27FC236}">
                <a16:creationId xmlns:a16="http://schemas.microsoft.com/office/drawing/2014/main" xmlns="" id="{986DA5B9-09D4-4CCE-86FB-D360C9A35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B36685F-0035-4EAD-9C54-8FDE388524B4}"/>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90373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06F58F-77DE-4EE5-B845-7A51CD2AFA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A4A35B6-22D0-4746-A54E-BC6B7B69A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B8BE4FB-11DA-46EE-AD8B-D8E162B2A3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2DA6A49-B50F-4658-BC47-1F9645E1D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F4A027C-3549-4D94-91BA-D00FDAF7E0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575F094-B55B-42EB-9B05-F903419DDBDA}"/>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8" name="Footer Placeholder 7">
            <a:extLst>
              <a:ext uri="{FF2B5EF4-FFF2-40B4-BE49-F238E27FC236}">
                <a16:creationId xmlns:a16="http://schemas.microsoft.com/office/drawing/2014/main" xmlns="" id="{C9ED8905-8FAE-4C55-9923-7059D19354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D5F9923-BB46-4A91-BB32-8C1C23EDCB33}"/>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42121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008883-DCCC-4D45-8BD1-F9030E9845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10E7BBD-9767-47CD-A745-040AC06D8B8D}"/>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4" name="Footer Placeholder 3">
            <a:extLst>
              <a:ext uri="{FF2B5EF4-FFF2-40B4-BE49-F238E27FC236}">
                <a16:creationId xmlns:a16="http://schemas.microsoft.com/office/drawing/2014/main" xmlns="" id="{E94235E7-7849-4F7E-9619-4C8D67C2EE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ACB6252-3C28-4CBC-AC81-90E622B09404}"/>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325589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1F6028F-616D-4E69-BBF1-C4FBEC5A7380}"/>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3" name="Footer Placeholder 2">
            <a:extLst>
              <a:ext uri="{FF2B5EF4-FFF2-40B4-BE49-F238E27FC236}">
                <a16:creationId xmlns:a16="http://schemas.microsoft.com/office/drawing/2014/main" xmlns="" id="{9E8EF1EC-8739-4397-A2EA-0535B22D0D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67EAB8E-5EF3-4B2B-B1A1-B1A9A4AA809F}"/>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385148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763D6-4FA6-4EFF-AEEA-804A9FA6C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66472AE-398E-4652-A844-D8CBB678F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64831E5-E722-49C3-B139-AF0132159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6C919C8-8145-4615-B597-D0A80CE7C0AC}"/>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6" name="Footer Placeholder 5">
            <a:extLst>
              <a:ext uri="{FF2B5EF4-FFF2-40B4-BE49-F238E27FC236}">
                <a16:creationId xmlns:a16="http://schemas.microsoft.com/office/drawing/2014/main" xmlns="" id="{FEC08DE1-0259-41CB-B9A0-67012C74C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CE5D0B5-0728-4CCC-BD64-958564F2AD3D}"/>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138471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69BEB-72F1-49DE-A47B-4E392E0B2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A3280BB-7FA2-4DD1-9298-D1397BAB3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B571337-F692-4B2F-9D5A-3EC05EEA9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168356C-4DE9-47DD-872F-B4C0BFDA6E91}"/>
              </a:ext>
            </a:extLst>
          </p:cNvPr>
          <p:cNvSpPr>
            <a:spLocks noGrp="1"/>
          </p:cNvSpPr>
          <p:nvPr>
            <p:ph type="dt" sz="half" idx="10"/>
          </p:nvPr>
        </p:nvSpPr>
        <p:spPr/>
        <p:txBody>
          <a:bodyPr/>
          <a:lstStyle/>
          <a:p>
            <a:fld id="{3EE8FDE0-5665-4242-B9B6-0FAF4E206074}" type="datetimeFigureOut">
              <a:rPr lang="en-IN" smtClean="0"/>
              <a:t>09-05-2024</a:t>
            </a:fld>
            <a:endParaRPr lang="en-IN"/>
          </a:p>
        </p:txBody>
      </p:sp>
      <p:sp>
        <p:nvSpPr>
          <p:cNvPr id="6" name="Footer Placeholder 5">
            <a:extLst>
              <a:ext uri="{FF2B5EF4-FFF2-40B4-BE49-F238E27FC236}">
                <a16:creationId xmlns:a16="http://schemas.microsoft.com/office/drawing/2014/main" xmlns="" id="{0B880CD8-C314-40D0-9F28-4B5DB28E09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ADD5308-D77C-46FD-B944-0E9810EF91BC}"/>
              </a:ext>
            </a:extLst>
          </p:cNvPr>
          <p:cNvSpPr>
            <a:spLocks noGrp="1"/>
          </p:cNvSpPr>
          <p:nvPr>
            <p:ph type="sldNum" sz="quarter" idx="12"/>
          </p:nvPr>
        </p:nvSpPr>
        <p:spPr/>
        <p:txBody>
          <a:bodyPr/>
          <a:lstStyle/>
          <a:p>
            <a:fld id="{F6013942-FECB-45F7-9AFF-28B9720C569B}" type="slidenum">
              <a:rPr lang="en-IN" smtClean="0"/>
              <a:t>‹#›</a:t>
            </a:fld>
            <a:endParaRPr lang="en-IN"/>
          </a:p>
        </p:txBody>
      </p:sp>
    </p:spTree>
    <p:extLst>
      <p:ext uri="{BB962C8B-B14F-4D97-AF65-F5344CB8AC3E}">
        <p14:creationId xmlns:p14="http://schemas.microsoft.com/office/powerpoint/2010/main" val="77496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4323D40-1B3E-4775-8F7F-2D321F097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F5F113C-F461-4836-A9D4-F62B54D33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00CF4D-3D77-42DE-895A-D2916CCD3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8FDE0-5665-4242-B9B6-0FAF4E206074}" type="datetimeFigureOut">
              <a:rPr lang="en-IN" smtClean="0"/>
              <a:t>09-05-2024</a:t>
            </a:fld>
            <a:endParaRPr lang="en-IN"/>
          </a:p>
        </p:txBody>
      </p:sp>
      <p:sp>
        <p:nvSpPr>
          <p:cNvPr id="5" name="Footer Placeholder 4">
            <a:extLst>
              <a:ext uri="{FF2B5EF4-FFF2-40B4-BE49-F238E27FC236}">
                <a16:creationId xmlns:a16="http://schemas.microsoft.com/office/drawing/2014/main" xmlns="" id="{36AA8ABD-A554-491B-A431-A0463870F1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C8492C6-88A9-4F96-B488-40851060E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13942-FECB-45F7-9AFF-28B9720C569B}" type="slidenum">
              <a:rPr lang="en-IN" smtClean="0"/>
              <a:t>‹#›</a:t>
            </a:fld>
            <a:endParaRPr lang="en-IN"/>
          </a:p>
        </p:txBody>
      </p:sp>
    </p:spTree>
    <p:extLst>
      <p:ext uri="{BB962C8B-B14F-4D97-AF65-F5344CB8AC3E}">
        <p14:creationId xmlns:p14="http://schemas.microsoft.com/office/powerpoint/2010/main" val="3407952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9" name="Google Shape;9;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10" name="Google Shape;10;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a:buClr>
                <a:srgbClr val="000000"/>
              </a:buClr>
              <a:buFont typeface="Arial"/>
              <a:buNone/>
            </a:pPr>
            <a:fld id="{00000000-1234-1234-1234-123412341234}" type="slidenum">
              <a:rPr lang="en-US" kern="0"/>
              <a:pPr>
                <a:buClr>
                  <a:srgbClr val="000000"/>
                </a:buClr>
                <a:buFont typeface="Arial"/>
                <a:buNone/>
              </a:pPr>
              <a:t>‹#›</a:t>
            </a:fld>
            <a:endParaRPr kern="0"/>
          </a:p>
        </p:txBody>
      </p:sp>
    </p:spTree>
    <p:extLst>
      <p:ext uri="{BB962C8B-B14F-4D97-AF65-F5344CB8AC3E}">
        <p14:creationId xmlns:p14="http://schemas.microsoft.com/office/powerpoint/2010/main" val="353814129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9" name="Google Shape;9;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10" name="Google Shape;10;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a:buClr>
                <a:srgbClr val="000000"/>
              </a:buClr>
              <a:buFont typeface="Arial"/>
              <a:buNone/>
            </a:pPr>
            <a:fld id="{00000000-1234-1234-1234-123412341234}" type="slidenum">
              <a:rPr lang="en-US" kern="0"/>
              <a:pPr>
                <a:buClr>
                  <a:srgbClr val="000000"/>
                </a:buClr>
                <a:buFont typeface="Arial"/>
                <a:buNone/>
              </a:pPr>
              <a:t>‹#›</a:t>
            </a:fld>
            <a:endParaRPr kern="0"/>
          </a:p>
        </p:txBody>
      </p:sp>
    </p:spTree>
    <p:extLst>
      <p:ext uri="{BB962C8B-B14F-4D97-AF65-F5344CB8AC3E}">
        <p14:creationId xmlns:p14="http://schemas.microsoft.com/office/powerpoint/2010/main" val="1925617491"/>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6472C-00D0-4E2A-88FB-A10F78A86A93}"/>
              </a:ext>
            </a:extLst>
          </p:cNvPr>
          <p:cNvSpPr>
            <a:spLocks noGrp="1"/>
          </p:cNvSpPr>
          <p:nvPr>
            <p:ph type="ctrTitle"/>
          </p:nvPr>
        </p:nvSpPr>
        <p:spPr>
          <a:xfrm>
            <a:off x="685293" y="195447"/>
            <a:ext cx="10821414" cy="3034770"/>
          </a:xfrm>
        </p:spPr>
        <p:txBody>
          <a:bodyPr>
            <a:noAutofit/>
          </a:bodyPr>
          <a:lstStyle/>
          <a:p>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UNLOCKING SECURITY: ENHANCED SIGNATURE VERIFICATION SYSTEM USING IMAGE PROCESING</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A5B2B449-841A-4981-B7C2-D34D43CCD95C}"/>
              </a:ext>
            </a:extLst>
          </p:cNvPr>
          <p:cNvSpPr>
            <a:spLocks noGrp="1"/>
          </p:cNvSpPr>
          <p:nvPr>
            <p:ph type="subTitle" idx="1"/>
          </p:nvPr>
        </p:nvSpPr>
        <p:spPr>
          <a:xfrm>
            <a:off x="111628" y="3790573"/>
            <a:ext cx="5291645" cy="3034770"/>
          </a:xfrm>
        </p:spPr>
        <p:txBody>
          <a:bodyPr/>
          <a:lstStyle/>
          <a:p>
            <a:r>
              <a:rPr lang="en-US" b="1" dirty="0">
                <a:latin typeface="Times New Roman" panose="02020603050405020304" pitchFamily="18" charset="0"/>
                <a:cs typeface="Times New Roman" panose="02020603050405020304" pitchFamily="18" charset="0"/>
              </a:rPr>
              <a:t>BY: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KARTHIKEYAN P(310120104040)</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MURALIDHARAN U(310120104055)</a:t>
            </a:r>
          </a:p>
          <a:p>
            <a:r>
              <a:rPr lang="en-IN" b="1" dirty="0" smtClean="0">
                <a:latin typeface="Times New Roman" panose="02020603050405020304" pitchFamily="18" charset="0"/>
                <a:cs typeface="Times New Roman" panose="02020603050405020304" pitchFamily="18" charset="0"/>
              </a:rPr>
              <a:t>CSE,AIHT     </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7ADE7969-4290-4862-A7A4-5CB175AD9C4B}"/>
              </a:ext>
            </a:extLst>
          </p:cNvPr>
          <p:cNvSpPr txBox="1"/>
          <p:nvPr/>
        </p:nvSpPr>
        <p:spPr>
          <a:xfrm>
            <a:off x="6848118" y="3819043"/>
            <a:ext cx="5232253"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GUIDE:</a:t>
            </a:r>
          </a:p>
          <a:p>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MRS.R.PRATHEEBA</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(AP/CSE),AIHT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943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953E7E-58B4-4A15-9B4C-3932F4EAF0F0}"/>
              </a:ext>
            </a:extLst>
          </p:cNvPr>
          <p:cNvSpPr>
            <a:spLocks noGrp="1"/>
          </p:cNvSpPr>
          <p:nvPr>
            <p:ph type="title"/>
          </p:nvPr>
        </p:nvSpPr>
        <p:spPr>
          <a:xfrm>
            <a:off x="0" y="18256"/>
            <a:ext cx="3975652" cy="988910"/>
          </a:xfrm>
        </p:spPr>
        <p:txBody>
          <a:bodyPr>
            <a:normAutofit/>
          </a:bodyPr>
          <a:lstStyle/>
          <a:p>
            <a:r>
              <a:rPr lang="en-US" sz="4000" b="1" i="1" dirty="0" smtClean="0">
                <a:latin typeface="Times New Roman" panose="02020603050405020304" pitchFamily="18" charset="0"/>
                <a:cs typeface="Times New Roman" panose="02020603050405020304" pitchFamily="18" charset="0"/>
              </a:rPr>
              <a:t>Disadvantage:</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2E2599A-578A-43B0-84FB-01903E1BADEA}"/>
              </a:ext>
            </a:extLst>
          </p:cNvPr>
          <p:cNvSpPr>
            <a:spLocks noGrp="1"/>
          </p:cNvSpPr>
          <p:nvPr>
            <p:ph idx="1"/>
          </p:nvPr>
        </p:nvSpPr>
        <p:spPr>
          <a:xfrm>
            <a:off x="453154" y="889656"/>
            <a:ext cx="11514966" cy="5208104"/>
          </a:xfrm>
        </p:spPr>
        <p:txBody>
          <a:bodyPr>
            <a:normAutofit/>
          </a:bodyPr>
          <a:lstStyle/>
          <a:p>
            <a:pPr lvl="0" algn="just"/>
            <a:r>
              <a:rPr lang="en-US" sz="2200" b="1" dirty="0">
                <a:latin typeface="Times New Roman" panose="02020603050405020304" pitchFamily="18" charset="0"/>
                <a:cs typeface="Times New Roman" panose="02020603050405020304" pitchFamily="18" charset="0"/>
              </a:rPr>
              <a:t>Variability: </a:t>
            </a:r>
            <a:endParaRPr lang="en-US" sz="2200" b="1" dirty="0" smtClean="0">
              <a:latin typeface="Times New Roman" panose="02020603050405020304" pitchFamily="18" charset="0"/>
              <a:cs typeface="Times New Roman" panose="02020603050405020304" pitchFamily="18" charset="0"/>
            </a:endParaRPr>
          </a:p>
          <a:p>
            <a:pPr marL="0" lvl="0" indent="0" algn="just">
              <a:buNone/>
            </a:pP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Signatures </a:t>
            </a:r>
            <a:r>
              <a:rPr lang="en-US" sz="2200" dirty="0">
                <a:latin typeface="Times New Roman" panose="02020603050405020304" pitchFamily="18" charset="0"/>
                <a:cs typeface="Times New Roman" panose="02020603050405020304" pitchFamily="18" charset="0"/>
              </a:rPr>
              <a:t>can differ significantly each time they are written, leading </a:t>
            </a:r>
            <a:r>
              <a:rPr lang="en-US" sz="2200" dirty="0" smtClean="0">
                <a:latin typeface="Times New Roman" panose="02020603050405020304" pitchFamily="18" charset="0"/>
                <a:cs typeface="Times New Roman" panose="02020603050405020304" pitchFamily="18" charset="0"/>
              </a:rPr>
              <a:t>to the inconsistencies 	in verification accuracy of the system.</a:t>
            </a:r>
            <a:endParaRPr lang="en-IN" sz="2200" dirty="0">
              <a:latin typeface="Times New Roman" panose="02020603050405020304" pitchFamily="18" charset="0"/>
              <a:cs typeface="Times New Roman" panose="02020603050405020304" pitchFamily="18" charset="0"/>
            </a:endParaRPr>
          </a:p>
          <a:p>
            <a:pPr lvl="0" algn="just"/>
            <a:r>
              <a:rPr lang="en-US" sz="2200" b="1" dirty="0">
                <a:latin typeface="Times New Roman" panose="02020603050405020304" pitchFamily="18" charset="0"/>
                <a:cs typeface="Times New Roman" panose="02020603050405020304" pitchFamily="18" charset="0"/>
              </a:rPr>
              <a:t>Forgery on Training data: </a:t>
            </a:r>
            <a:endParaRPr lang="en-US" sz="2200" b="1" dirty="0" smtClean="0">
              <a:latin typeface="Times New Roman" panose="02020603050405020304" pitchFamily="18" charset="0"/>
              <a:cs typeface="Times New Roman" panose="02020603050405020304" pitchFamily="18" charset="0"/>
            </a:endParaRPr>
          </a:p>
          <a:p>
            <a:pPr marL="0" lvl="0" indent="0" algn="just">
              <a:buNone/>
            </a:pP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With </a:t>
            </a:r>
            <a:r>
              <a:rPr lang="en-US" sz="2200" dirty="0">
                <a:latin typeface="Times New Roman" panose="02020603050405020304" pitchFamily="18" charset="0"/>
                <a:cs typeface="Times New Roman" panose="02020603050405020304" pitchFamily="18" charset="0"/>
              </a:rPr>
              <a:t>only a dataset for training. When a forgery adds their signature in the dataset, </a:t>
            </a:r>
            <a:r>
              <a:rPr lang="en-US" sz="2200" dirty="0" smtClean="0">
                <a:latin typeface="Times New Roman" panose="02020603050405020304" pitchFamily="18" charset="0"/>
                <a:cs typeface="Times New Roman" panose="02020603050405020304" pitchFamily="18" charset="0"/>
              </a:rPr>
              <a:t>the 	system 	will </a:t>
            </a:r>
            <a:r>
              <a:rPr lang="en-US" sz="2200" dirty="0">
                <a:latin typeface="Times New Roman" panose="02020603050405020304" pitchFamily="18" charset="0"/>
                <a:cs typeface="Times New Roman" panose="02020603050405020304" pitchFamily="18" charset="0"/>
              </a:rPr>
              <a:t>accurately identify signatures, especially those from individuals not </a:t>
            </a:r>
            <a:r>
              <a:rPr lang="en-US" sz="2200" dirty="0" smtClean="0">
                <a:latin typeface="Times New Roman" panose="02020603050405020304" pitchFamily="18" charset="0"/>
                <a:cs typeface="Times New Roman" panose="02020603050405020304" pitchFamily="18" charset="0"/>
              </a:rPr>
              <a:t>	included </a:t>
            </a:r>
            <a:r>
              <a:rPr lang="en-US" sz="2200" dirty="0">
                <a:latin typeface="Times New Roman" panose="02020603050405020304" pitchFamily="18" charset="0"/>
                <a:cs typeface="Times New Roman" panose="02020603050405020304" pitchFamily="18" charset="0"/>
              </a:rPr>
              <a:t>in </a:t>
            </a:r>
            <a:r>
              <a:rPr lang="en-US" sz="2200" dirty="0" smtClean="0">
                <a:latin typeface="Times New Roman" panose="02020603050405020304" pitchFamily="18" charset="0"/>
                <a:cs typeface="Times New Roman" panose="02020603050405020304" pitchFamily="18" charset="0"/>
              </a:rPr>
              <a:t>	the training </a:t>
            </a:r>
            <a:r>
              <a:rPr lang="en-US" sz="2200" dirty="0">
                <a:latin typeface="Times New Roman" panose="02020603050405020304" pitchFamily="18" charset="0"/>
                <a:cs typeface="Times New Roman" panose="02020603050405020304" pitchFamily="18" charset="0"/>
              </a:rPr>
              <a:t>set.</a:t>
            </a:r>
            <a:endParaRPr lang="en-IN" sz="2200" dirty="0">
              <a:latin typeface="Times New Roman" panose="02020603050405020304" pitchFamily="18" charset="0"/>
              <a:cs typeface="Times New Roman" panose="02020603050405020304" pitchFamily="18" charset="0"/>
            </a:endParaRPr>
          </a:p>
          <a:p>
            <a:pPr lvl="0" algn="just"/>
            <a:r>
              <a:rPr lang="en-US" sz="2200" b="1" dirty="0">
                <a:latin typeface="Times New Roman" panose="02020603050405020304" pitchFamily="18" charset="0"/>
                <a:cs typeface="Times New Roman" panose="02020603050405020304" pitchFamily="18" charset="0"/>
              </a:rPr>
              <a:t>Privacy Concern</a:t>
            </a:r>
            <a:r>
              <a:rPr lang="en-US" sz="2200" dirty="0">
                <a:latin typeface="Times New Roman" panose="02020603050405020304" pitchFamily="18" charset="0"/>
                <a:cs typeface="Times New Roman" panose="02020603050405020304" pitchFamily="18" charset="0"/>
              </a:rPr>
              <a:t>s</a:t>
            </a:r>
            <a:r>
              <a:rPr lang="en-US" sz="2200" b="1" dirty="0">
                <a:latin typeface="Times New Roman" panose="02020603050405020304" pitchFamily="18" charset="0"/>
                <a:cs typeface="Times New Roman" panose="02020603050405020304" pitchFamily="18" charset="0"/>
              </a:rPr>
              <a:t>: </a:t>
            </a:r>
            <a:endParaRPr lang="en-US" sz="2200" b="1" dirty="0" smtClean="0">
              <a:latin typeface="Times New Roman" panose="02020603050405020304" pitchFamily="18" charset="0"/>
              <a:cs typeface="Times New Roman" panose="02020603050405020304" pitchFamily="18" charset="0"/>
            </a:endParaRPr>
          </a:p>
          <a:p>
            <a:pPr marL="0" lvl="0" indent="0" algn="just">
              <a:buNone/>
            </a:pP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Collecting </a:t>
            </a:r>
            <a:r>
              <a:rPr lang="en-US" sz="2200" dirty="0">
                <a:latin typeface="Times New Roman" panose="02020603050405020304" pitchFamily="18" charset="0"/>
                <a:cs typeface="Times New Roman" panose="02020603050405020304" pitchFamily="18" charset="0"/>
              </a:rPr>
              <a:t>and storing handwritten signature data raises privacy concerns, </a:t>
            </a:r>
            <a:r>
              <a:rPr lang="en-US" sz="2200" dirty="0" smtClean="0">
                <a:latin typeface="Times New Roman" panose="02020603050405020304" pitchFamily="18" charset="0"/>
                <a:cs typeface="Times New Roman" panose="02020603050405020304" pitchFamily="18" charset="0"/>
              </a:rPr>
              <a:t>particularly 	regarding the </a:t>
            </a:r>
            <a:r>
              <a:rPr lang="en-US" sz="2200" dirty="0">
                <a:latin typeface="Times New Roman" panose="02020603050405020304" pitchFamily="18" charset="0"/>
                <a:cs typeface="Times New Roman" panose="02020603050405020304" pitchFamily="18" charset="0"/>
              </a:rPr>
              <a:t>security of sensitive personal </a:t>
            </a:r>
            <a:r>
              <a:rPr lang="en-US" sz="2200" dirty="0" smtClean="0">
                <a:latin typeface="Times New Roman" panose="02020603050405020304" pitchFamily="18" charset="0"/>
                <a:cs typeface="Times New Roman" panose="02020603050405020304" pitchFamily="18" charset="0"/>
              </a:rPr>
              <a:t>information which is stored in the database.</a:t>
            </a:r>
            <a:endParaRPr lang="en-IN" sz="2200" dirty="0">
              <a:latin typeface="Times New Roman" panose="02020603050405020304" pitchFamily="18" charset="0"/>
              <a:cs typeface="Times New Roman" panose="02020603050405020304" pitchFamily="18" charset="0"/>
            </a:endParaRPr>
          </a:p>
          <a:p>
            <a:pPr lvl="0" algn="just"/>
            <a:r>
              <a:rPr lang="en-US" sz="2200" b="1" dirty="0" smtClean="0">
                <a:latin typeface="Times New Roman" panose="02020603050405020304" pitchFamily="18" charset="0"/>
                <a:cs typeface="Times New Roman" panose="02020603050405020304" pitchFamily="18" charset="0"/>
              </a:rPr>
              <a:t>Legal </a:t>
            </a:r>
            <a:r>
              <a:rPr lang="en-US" sz="2200" b="1" dirty="0">
                <a:latin typeface="Times New Roman" panose="02020603050405020304" pitchFamily="18" charset="0"/>
                <a:cs typeface="Times New Roman" panose="02020603050405020304" pitchFamily="18" charset="0"/>
              </a:rPr>
              <a:t>Uncertainty: </a:t>
            </a:r>
            <a:endParaRPr lang="en-US" sz="2200" b="1" dirty="0" smtClean="0">
              <a:latin typeface="Times New Roman" panose="02020603050405020304" pitchFamily="18" charset="0"/>
              <a:cs typeface="Times New Roman" panose="02020603050405020304" pitchFamily="18" charset="0"/>
            </a:endParaRPr>
          </a:p>
          <a:p>
            <a:pPr marL="0" lvl="0" indent="0" algn="just">
              <a:buNone/>
            </a:pP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legal validity of electronically verified signatures may not be universally </a:t>
            </a:r>
            <a:r>
              <a:rPr lang="en-US" sz="2200" dirty="0" smtClean="0">
                <a:latin typeface="Times New Roman" panose="02020603050405020304" pitchFamily="18" charset="0"/>
                <a:cs typeface="Times New Roman" panose="02020603050405020304" pitchFamily="18" charset="0"/>
              </a:rPr>
              <a:t>recognized</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leading </a:t>
            </a:r>
            <a:r>
              <a:rPr lang="en-US" sz="2200" dirty="0">
                <a:latin typeface="Times New Roman" panose="02020603050405020304" pitchFamily="18" charset="0"/>
                <a:cs typeface="Times New Roman" panose="02020603050405020304" pitchFamily="18" charset="0"/>
              </a:rPr>
              <a:t>to potential challenges in legal contexts.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983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25DF1-B731-48EA-B12E-E0377E6249D5}"/>
              </a:ext>
            </a:extLst>
          </p:cNvPr>
          <p:cNvSpPr>
            <a:spLocks noGrp="1"/>
          </p:cNvSpPr>
          <p:nvPr>
            <p:ph type="title"/>
          </p:nvPr>
        </p:nvSpPr>
        <p:spPr>
          <a:xfrm>
            <a:off x="96078" y="0"/>
            <a:ext cx="5090917" cy="1325563"/>
          </a:xfrm>
        </p:spPr>
        <p:txBody>
          <a:bodyPr>
            <a:normAutofit/>
          </a:bodyPr>
          <a:lstStyle/>
          <a:p>
            <a:r>
              <a:rPr lang="en-US" sz="4000" b="1" i="1" dirty="0" smtClean="0">
                <a:latin typeface="Times New Roman" panose="02020603050405020304" pitchFamily="18" charset="0"/>
                <a:cs typeface="Times New Roman" panose="02020603050405020304" pitchFamily="18" charset="0"/>
              </a:rPr>
              <a:t>Proposed System:</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B6F9044-6E80-4023-991B-3BF517C9D314}"/>
              </a:ext>
            </a:extLst>
          </p:cNvPr>
          <p:cNvSpPr>
            <a:spLocks noGrp="1"/>
          </p:cNvSpPr>
          <p:nvPr>
            <p:ph idx="1"/>
          </p:nvPr>
        </p:nvSpPr>
        <p:spPr>
          <a:xfrm>
            <a:off x="662520" y="1002466"/>
            <a:ext cx="11176127" cy="5194507"/>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proposed system aims to address the limitations of existing methods by leveraging image processing techniques for signature verification.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analyzing the visual characteristics of signatures, such as stroke patterns, curvature, and texture, the system will automate the verification process.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Key </a:t>
            </a:r>
            <a:r>
              <a:rPr lang="en-US" sz="2200" dirty="0">
                <a:latin typeface="Times New Roman" panose="02020603050405020304" pitchFamily="18" charset="0"/>
                <a:cs typeface="Times New Roman" panose="02020603050405020304" pitchFamily="18" charset="0"/>
              </a:rPr>
              <a:t>components of the proposed system include feature extraction algorithms, comparison methodologies, and decision-making criteria for authentication. </a:t>
            </a:r>
            <a:endParaRPr lang="en-US" sz="2200" dirty="0" smtClean="0">
              <a:latin typeface="Times New Roman" panose="02020603050405020304" pitchFamily="18" charset="0"/>
              <a:cs typeface="Times New Roman" panose="02020603050405020304" pitchFamily="18" charset="0"/>
            </a:endParaRPr>
          </a:p>
          <a:p>
            <a:pPr algn="just">
              <a:lnSpc>
                <a:spcPct val="150000"/>
              </a:lnSpc>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system will offer a scalable, efficient, and reliable solution for signature verification across various applications</a:t>
            </a:r>
            <a:r>
              <a:rPr lang="en-US" sz="2200" dirty="0" smtClean="0">
                <a:latin typeface="Times New Roman" panose="02020603050405020304" pitchFamily="18" charset="0"/>
                <a:cs typeface="Times New Roman" panose="02020603050405020304" pitchFamily="18" charset="0"/>
              </a:rPr>
              <a:t>.</a:t>
            </a:r>
          </a:p>
          <a:p>
            <a:pPr algn="just">
              <a:lnSpc>
                <a:spcPct val="150000"/>
              </a:lnSpc>
            </a:pPr>
            <a:r>
              <a:rPr lang="en-US" sz="2200" dirty="0" smtClean="0">
                <a:latin typeface="Times New Roman" panose="02020603050405020304" pitchFamily="18" charset="0"/>
                <a:cs typeface="Times New Roman" panose="02020603050405020304" pitchFamily="18" charset="0"/>
              </a:rPr>
              <a:t>No storing of signatures in the database.</a:t>
            </a:r>
            <a:endParaRPr lang="en-IN" sz="2200" dirty="0"/>
          </a:p>
        </p:txBody>
      </p:sp>
    </p:spTree>
    <p:extLst>
      <p:ext uri="{BB962C8B-B14F-4D97-AF65-F5344CB8AC3E}">
        <p14:creationId xmlns:p14="http://schemas.microsoft.com/office/powerpoint/2010/main" val="4163086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0AE04F-E27D-489F-A567-D23CB008ADF6}"/>
              </a:ext>
            </a:extLst>
          </p:cNvPr>
          <p:cNvSpPr>
            <a:spLocks noGrp="1"/>
          </p:cNvSpPr>
          <p:nvPr>
            <p:ph type="title"/>
          </p:nvPr>
        </p:nvSpPr>
        <p:spPr>
          <a:xfrm>
            <a:off x="0" y="0"/>
            <a:ext cx="3339548" cy="1060174"/>
          </a:xfrm>
        </p:spPr>
        <p:txBody>
          <a:bodyPr>
            <a:normAutofit/>
          </a:bodyPr>
          <a:lstStyle/>
          <a:p>
            <a:r>
              <a:rPr lang="en-US" sz="4000" b="1" i="1" dirty="0" smtClean="0">
                <a:latin typeface="Times New Roman" panose="02020603050405020304" pitchFamily="18" charset="0"/>
                <a:cs typeface="Times New Roman" panose="02020603050405020304" pitchFamily="18" charset="0"/>
              </a:rPr>
              <a:t>Advantage:</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862BA1B-0386-41DF-A05A-B4E706BE161E}"/>
              </a:ext>
            </a:extLst>
          </p:cNvPr>
          <p:cNvSpPr>
            <a:spLocks noGrp="1"/>
          </p:cNvSpPr>
          <p:nvPr>
            <p:ph idx="1"/>
          </p:nvPr>
        </p:nvSpPr>
        <p:spPr>
          <a:xfrm>
            <a:off x="614995" y="894814"/>
            <a:ext cx="11377401" cy="5416973"/>
          </a:xfrm>
        </p:spPr>
        <p:txBody>
          <a:bodyPr>
            <a:normAutofit/>
          </a:bodyPr>
          <a:lstStyle/>
          <a:p>
            <a:pPr algn="just">
              <a:lnSpc>
                <a:spcPct val="120000"/>
              </a:lnSpc>
            </a:pPr>
            <a:r>
              <a:rPr lang="en-US" sz="2200" b="1" dirty="0" smtClean="0">
                <a:solidFill>
                  <a:srgbClr val="0D0D0D"/>
                </a:solidFill>
                <a:latin typeface="Times New Roman" panose="02020603050405020304" pitchFamily="18" charset="0"/>
                <a:cs typeface="Times New Roman" panose="02020603050405020304" pitchFamily="18" charset="0"/>
              </a:rPr>
              <a:t>Versatility</a:t>
            </a:r>
            <a:r>
              <a:rPr lang="en-US" sz="2200" b="1" dirty="0">
                <a:solidFill>
                  <a:srgbClr val="0D0D0D"/>
                </a:solidFill>
                <a:latin typeface="Times New Roman" panose="02020603050405020304" pitchFamily="18" charset="0"/>
                <a:cs typeface="Times New Roman" panose="02020603050405020304" pitchFamily="18" charset="0"/>
              </a:rPr>
              <a:t>: </a:t>
            </a:r>
            <a:endParaRPr lang="en-US" sz="2200" b="1" dirty="0" smtClean="0">
              <a:solidFill>
                <a:srgbClr val="0D0D0D"/>
              </a:solidFill>
              <a:latin typeface="Times New Roman" panose="02020603050405020304" pitchFamily="18" charset="0"/>
              <a:cs typeface="Times New Roman" panose="02020603050405020304" pitchFamily="18" charset="0"/>
            </a:endParaRPr>
          </a:p>
          <a:p>
            <a:pPr marL="0" indent="0" algn="just">
              <a:lnSpc>
                <a:spcPct val="120000"/>
              </a:lnSpc>
              <a:buNone/>
            </a:pPr>
            <a:r>
              <a:rPr lang="en-US" sz="2200" dirty="0">
                <a:solidFill>
                  <a:srgbClr val="0D0D0D"/>
                </a:solidFill>
                <a:latin typeface="Times New Roman" panose="02020603050405020304" pitchFamily="18" charset="0"/>
                <a:cs typeface="Times New Roman" panose="02020603050405020304" pitchFamily="18" charset="0"/>
              </a:rPr>
              <a:t>	</a:t>
            </a:r>
            <a:r>
              <a:rPr lang="en-US" sz="2200" dirty="0" smtClean="0">
                <a:solidFill>
                  <a:srgbClr val="0D0D0D"/>
                </a:solidFill>
                <a:latin typeface="Times New Roman" panose="02020603050405020304" pitchFamily="18" charset="0"/>
                <a:cs typeface="Times New Roman" panose="02020603050405020304" pitchFamily="18" charset="0"/>
              </a:rPr>
              <a:t>It </a:t>
            </a:r>
            <a:r>
              <a:rPr lang="en-US" sz="2200" dirty="0">
                <a:solidFill>
                  <a:srgbClr val="0D0D0D"/>
                </a:solidFill>
                <a:latin typeface="Times New Roman" panose="02020603050405020304" pitchFamily="18" charset="0"/>
                <a:cs typeface="Times New Roman" panose="02020603050405020304" pitchFamily="18" charset="0"/>
              </a:rPr>
              <a:t>can authenticate the handwritten signature with powerful image processing </a:t>
            </a:r>
            <a:r>
              <a:rPr lang="en-US" sz="2200" dirty="0" smtClean="0">
                <a:solidFill>
                  <a:srgbClr val="0D0D0D"/>
                </a:solidFill>
                <a:latin typeface="Times New Roman" panose="02020603050405020304" pitchFamily="18" charset="0"/>
                <a:cs typeface="Times New Roman" panose="02020603050405020304" pitchFamily="18" charset="0"/>
              </a:rPr>
              <a:t>	technique.</a:t>
            </a:r>
          </a:p>
          <a:p>
            <a:pPr algn="just">
              <a:lnSpc>
                <a:spcPct val="120000"/>
              </a:lnSpc>
            </a:pPr>
            <a:r>
              <a:rPr lang="en-US" sz="2200" b="1" dirty="0" smtClean="0">
                <a:solidFill>
                  <a:srgbClr val="0D0D0D"/>
                </a:solidFill>
                <a:latin typeface="Times New Roman" panose="02020603050405020304" pitchFamily="18" charset="0"/>
                <a:cs typeface="Times New Roman" panose="02020603050405020304" pitchFamily="18" charset="0"/>
              </a:rPr>
              <a:t>Efficiency: </a:t>
            </a:r>
          </a:p>
          <a:p>
            <a:pPr marL="0" indent="0" algn="just">
              <a:lnSpc>
                <a:spcPct val="120000"/>
              </a:lnSpc>
              <a:buNone/>
            </a:pPr>
            <a:r>
              <a:rPr lang="en-US" sz="2200" dirty="0">
                <a:solidFill>
                  <a:srgbClr val="0D0D0D"/>
                </a:solidFill>
                <a:latin typeface="Times New Roman" panose="02020603050405020304" pitchFamily="18" charset="0"/>
                <a:cs typeface="Times New Roman" panose="02020603050405020304" pitchFamily="18" charset="0"/>
              </a:rPr>
              <a:t>	</a:t>
            </a:r>
            <a:r>
              <a:rPr lang="en-US" sz="2200" dirty="0" smtClean="0">
                <a:solidFill>
                  <a:srgbClr val="0D0D0D"/>
                </a:solidFill>
                <a:latin typeface="Times New Roman" panose="02020603050405020304" pitchFamily="18" charset="0"/>
                <a:cs typeface="Times New Roman" panose="02020603050405020304" pitchFamily="18" charset="0"/>
              </a:rPr>
              <a:t>Utilizes </a:t>
            </a:r>
            <a:r>
              <a:rPr lang="en-US" sz="2200" dirty="0">
                <a:solidFill>
                  <a:srgbClr val="0D0D0D"/>
                </a:solidFill>
                <a:latin typeface="Times New Roman" panose="02020603050405020304" pitchFamily="18" charset="0"/>
                <a:cs typeface="Times New Roman" panose="02020603050405020304" pitchFamily="18" charset="0"/>
              </a:rPr>
              <a:t>advanced image processing techniques for quick and accurate signature </a:t>
            </a:r>
            <a:r>
              <a:rPr lang="en-US" sz="2200" dirty="0" smtClean="0">
                <a:solidFill>
                  <a:srgbClr val="0D0D0D"/>
                </a:solidFill>
                <a:latin typeface="Times New Roman" panose="02020603050405020304" pitchFamily="18" charset="0"/>
                <a:cs typeface="Times New Roman" panose="02020603050405020304" pitchFamily="18" charset="0"/>
              </a:rPr>
              <a:t>	verification</a:t>
            </a:r>
            <a:r>
              <a:rPr lang="en-US" sz="2200" dirty="0">
                <a:solidFill>
                  <a:srgbClr val="0D0D0D"/>
                </a:solidFill>
                <a:latin typeface="Times New Roman" panose="02020603050405020304" pitchFamily="18" charset="0"/>
                <a:cs typeface="Times New Roman" panose="02020603050405020304" pitchFamily="18" charset="0"/>
              </a:rPr>
              <a:t>, enhancing the efficiency of the authentication process.</a:t>
            </a:r>
          </a:p>
          <a:p>
            <a:pPr algn="just">
              <a:lnSpc>
                <a:spcPct val="120000"/>
              </a:lnSpc>
            </a:pPr>
            <a:r>
              <a:rPr lang="en-US" sz="2200" b="1" dirty="0" smtClean="0">
                <a:solidFill>
                  <a:srgbClr val="0D0D0D"/>
                </a:solidFill>
                <a:latin typeface="Times New Roman" panose="02020603050405020304" pitchFamily="18" charset="0"/>
                <a:cs typeface="Times New Roman" panose="02020603050405020304" pitchFamily="18" charset="0"/>
              </a:rPr>
              <a:t>No Signature Storing: </a:t>
            </a:r>
          </a:p>
          <a:p>
            <a:pPr marL="0" indent="0" algn="just">
              <a:lnSpc>
                <a:spcPct val="120000"/>
              </a:lnSpc>
              <a:buNone/>
            </a:pPr>
            <a:r>
              <a:rPr lang="en-US" sz="2200" dirty="0">
                <a:solidFill>
                  <a:srgbClr val="0D0D0D"/>
                </a:solidFill>
                <a:latin typeface="Times New Roman" panose="02020603050405020304" pitchFamily="18" charset="0"/>
                <a:cs typeface="Times New Roman" panose="02020603050405020304" pitchFamily="18" charset="0"/>
              </a:rPr>
              <a:t>	</a:t>
            </a:r>
            <a:r>
              <a:rPr lang="en-US" sz="2200" dirty="0" smtClean="0">
                <a:solidFill>
                  <a:srgbClr val="0D0D0D"/>
                </a:solidFill>
                <a:latin typeface="Times New Roman" panose="02020603050405020304" pitchFamily="18" charset="0"/>
                <a:cs typeface="Times New Roman" panose="02020603050405020304" pitchFamily="18" charset="0"/>
              </a:rPr>
              <a:t>Developed the system like don’t stores the personal Information in the database.</a:t>
            </a:r>
            <a:endParaRPr lang="en-US" sz="2200" dirty="0">
              <a:solidFill>
                <a:srgbClr val="0D0D0D"/>
              </a:solidFill>
              <a:latin typeface="Times New Roman" panose="02020603050405020304" pitchFamily="18" charset="0"/>
              <a:cs typeface="Times New Roman" panose="02020603050405020304" pitchFamily="18" charset="0"/>
            </a:endParaRPr>
          </a:p>
          <a:p>
            <a:pPr algn="just">
              <a:lnSpc>
                <a:spcPct val="120000"/>
              </a:lnSpc>
            </a:pPr>
            <a:r>
              <a:rPr lang="en-US" sz="2200" b="1" dirty="0" smtClean="0">
                <a:solidFill>
                  <a:srgbClr val="0D0D0D"/>
                </a:solidFill>
                <a:latin typeface="Times New Roman" panose="02020603050405020304" pitchFamily="18" charset="0"/>
                <a:cs typeface="Times New Roman" panose="02020603050405020304" pitchFamily="18" charset="0"/>
              </a:rPr>
              <a:t>No Training of Signature Dataset:</a:t>
            </a:r>
          </a:p>
          <a:p>
            <a:pPr marL="0" indent="0" algn="just">
              <a:lnSpc>
                <a:spcPct val="120000"/>
              </a:lnSpc>
              <a:buNone/>
            </a:pPr>
            <a:r>
              <a:rPr lang="en-US" sz="2200" dirty="0">
                <a:solidFill>
                  <a:srgbClr val="0D0D0D"/>
                </a:solidFill>
                <a:latin typeface="Times New Roman" panose="02020603050405020304" pitchFamily="18" charset="0"/>
                <a:cs typeface="Times New Roman" panose="02020603050405020304" pitchFamily="18" charset="0"/>
              </a:rPr>
              <a:t>	</a:t>
            </a:r>
            <a:r>
              <a:rPr lang="en-US" sz="2200" dirty="0" smtClean="0">
                <a:solidFill>
                  <a:srgbClr val="0D0D0D"/>
                </a:solidFill>
                <a:latin typeface="Times New Roman" panose="02020603050405020304" pitchFamily="18" charset="0"/>
                <a:cs typeface="Times New Roman" panose="02020603050405020304" pitchFamily="18" charset="0"/>
              </a:rPr>
              <a:t> This system is not going to training the model using the datasets.</a:t>
            </a:r>
            <a:endParaRPr lang="en-US" sz="22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539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127F46-6E00-42DF-AC3A-CA458DB821F5}"/>
              </a:ext>
            </a:extLst>
          </p:cNvPr>
          <p:cNvSpPr>
            <a:spLocks noGrp="1"/>
          </p:cNvSpPr>
          <p:nvPr>
            <p:ph type="title"/>
          </p:nvPr>
        </p:nvSpPr>
        <p:spPr>
          <a:xfrm>
            <a:off x="0" y="0"/>
            <a:ext cx="8182778" cy="1325563"/>
          </a:xfrm>
        </p:spPr>
        <p:txBody>
          <a:bodyPr>
            <a:noAutofit/>
          </a:bodyPr>
          <a:lstStyle/>
          <a:p>
            <a:r>
              <a:rPr lang="en-US" sz="4000" b="1" i="1" dirty="0" smtClean="0">
                <a:latin typeface="Times New Roman" panose="02020603050405020304" pitchFamily="18" charset="0"/>
                <a:cs typeface="Times New Roman" panose="02020603050405020304" pitchFamily="18" charset="0"/>
              </a:rPr>
              <a:t>Requirement Specification:</a:t>
            </a:r>
            <a:endParaRPr lang="en-IN" sz="4000"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4F5FD40-921F-47DD-B3F7-D859FC541291}"/>
              </a:ext>
            </a:extLst>
          </p:cNvPr>
          <p:cNvSpPr>
            <a:spLocks noGrp="1"/>
          </p:cNvSpPr>
          <p:nvPr>
            <p:ph sz="half" idx="1"/>
          </p:nvPr>
        </p:nvSpPr>
        <p:spPr>
          <a:xfrm>
            <a:off x="702276" y="1518410"/>
            <a:ext cx="5635487" cy="4351338"/>
          </a:xfrm>
        </p:spPr>
        <p:txBody>
          <a:bodyPr>
            <a:normAutofit/>
          </a:bodyPr>
          <a:lstStyle/>
          <a:p>
            <a:pPr algn="just">
              <a:lnSpc>
                <a:spcPct val="200000"/>
              </a:lnSpc>
              <a:spcAft>
                <a:spcPts val="1000"/>
              </a:spcAft>
              <a:buFont typeface="Wingdings" panose="05000000000000000000" pitchFamily="2" charset="2"/>
              <a:buChar char="Ø"/>
            </a:pPr>
            <a:r>
              <a:rPr lang="en-IN" sz="2800" b="1" dirty="0">
                <a:effectLst/>
                <a:latin typeface="+mj-lt"/>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HDD: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&gt;20GB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PROCESSOR: &gt;Pentium IV 2.4GHz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SYSTEM TYPE: 32bit / 64 bit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RAM: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&gt;4GB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OS: WINDOWS 10/11</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IN" dirty="0"/>
          </a:p>
        </p:txBody>
      </p:sp>
      <p:sp>
        <p:nvSpPr>
          <p:cNvPr id="4" name="Content Placeholder 3">
            <a:extLst>
              <a:ext uri="{FF2B5EF4-FFF2-40B4-BE49-F238E27FC236}">
                <a16:creationId xmlns:a16="http://schemas.microsoft.com/office/drawing/2014/main" xmlns="" id="{1D942B42-9DC9-45DF-9755-088644A8C610}"/>
              </a:ext>
            </a:extLst>
          </p:cNvPr>
          <p:cNvSpPr>
            <a:spLocks noGrp="1"/>
          </p:cNvSpPr>
          <p:nvPr>
            <p:ph sz="half" idx="2"/>
          </p:nvPr>
        </p:nvSpPr>
        <p:spPr>
          <a:xfrm>
            <a:off x="6398777" y="1518410"/>
            <a:ext cx="5635486" cy="4351338"/>
          </a:xfrm>
        </p:spPr>
        <p:txBody>
          <a:bodyPr>
            <a:normAutofit/>
          </a:bodyPr>
          <a:lstStyle/>
          <a:p>
            <a:pPr algn="just">
              <a:lnSpc>
                <a:spcPct val="200000"/>
              </a:lnSpc>
              <a:spcAft>
                <a:spcPts val="1000"/>
              </a:spcAft>
              <a:buFont typeface="Wingdings" panose="05000000000000000000" pitchFamily="2" charset="2"/>
              <a:buChar char="Ø"/>
            </a:pPr>
            <a:r>
              <a:rPr lang="en-IN" sz="2800" b="1" dirty="0">
                <a:effectLst/>
                <a:latin typeface="+mj-lt"/>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Tool: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VS CODE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Aft>
                <a:spcPts val="800"/>
              </a:spcAft>
              <a:buFont typeface="Symbol" panose="05050102010706020507" pitchFamily="18" charset="2"/>
              <a:buChar char=""/>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Programming Languages </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marL="0" lvl="0" indent="0" algn="just">
              <a:lnSpc>
                <a:spcPct val="100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smtClean="0">
                <a:effectLst/>
                <a:latin typeface="Times New Roman" panose="02020603050405020304" pitchFamily="18" charset="0"/>
                <a:ea typeface="Calibri" panose="020F0502020204030204" pitchFamily="34" charset="0"/>
                <a:cs typeface="Times New Roman" panose="02020603050405020304" pitchFamily="18" charset="0"/>
              </a:rPr>
              <a:t>HTML, CSS, JS, PYTHON</a:t>
            </a:r>
          </a:p>
          <a:p>
            <a:pPr marL="342900" lvl="0" indent="-342900" algn="just">
              <a:lnSpc>
                <a:spcPct val="100000"/>
              </a:lnSpc>
              <a:spcAft>
                <a:spcPts val="800"/>
              </a:spcAft>
              <a:buFont typeface="Symbol" panose="05050102010706020507" pitchFamily="18" charset="2"/>
              <a:buChar char=""/>
            </a:pPr>
            <a:r>
              <a:rPr lang="en-IN" sz="2400" dirty="0" smtClean="0">
                <a:latin typeface="Times New Roman" panose="02020603050405020304" pitchFamily="18" charset="0"/>
                <a:ea typeface="Calibri" panose="020F0502020204030204" pitchFamily="34" charset="0"/>
                <a:cs typeface="Times New Roman" panose="02020603050405020304" pitchFamily="18" charset="0"/>
              </a:rPr>
              <a:t>Database :</a:t>
            </a:r>
          </a:p>
          <a:p>
            <a:pPr marL="0" lvl="0" indent="0" algn="just">
              <a:lnSpc>
                <a:spcPct val="100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SQLite3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1093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33DCD-2B7F-471F-B55B-093B67B47B31}"/>
              </a:ext>
            </a:extLst>
          </p:cNvPr>
          <p:cNvSpPr>
            <a:spLocks noGrp="1"/>
          </p:cNvSpPr>
          <p:nvPr>
            <p:ph type="title"/>
          </p:nvPr>
        </p:nvSpPr>
        <p:spPr>
          <a:xfrm>
            <a:off x="109330" y="0"/>
            <a:ext cx="8276327" cy="997605"/>
          </a:xfrm>
        </p:spPr>
        <p:txBody>
          <a:bodyPr>
            <a:normAutofit/>
          </a:bodyPr>
          <a:lstStyle/>
          <a:p>
            <a:r>
              <a:rPr lang="en-US" sz="4000" b="1" i="1" dirty="0" smtClean="0">
                <a:latin typeface="Times New Roman" panose="02020603050405020304" pitchFamily="18" charset="0"/>
                <a:cs typeface="Times New Roman" panose="02020603050405020304" pitchFamily="18" charset="0"/>
              </a:rPr>
              <a:t>System Architecture Diagram:</a:t>
            </a:r>
            <a:endParaRPr lang="en-IN" sz="4000" b="1" i="1" dirty="0">
              <a:latin typeface="Times New Roman" panose="02020603050405020304" pitchFamily="18" charset="0"/>
              <a:cs typeface="Times New Roman" panose="02020603050405020304" pitchFamily="18" charset="0"/>
            </a:endParaRPr>
          </a:p>
        </p:txBody>
      </p:sp>
      <p:pic>
        <p:nvPicPr>
          <p:cNvPr id="5" name="image11.png"/>
          <p:cNvPicPr/>
          <p:nvPr/>
        </p:nvPicPr>
        <p:blipFill>
          <a:blip r:embed="rId2" cstate="print"/>
          <a:stretch>
            <a:fillRect/>
          </a:stretch>
        </p:blipFill>
        <p:spPr>
          <a:xfrm>
            <a:off x="2731997" y="1118985"/>
            <a:ext cx="6428187" cy="5524576"/>
          </a:xfrm>
          <a:prstGeom prst="rect">
            <a:avLst/>
          </a:prstGeom>
        </p:spPr>
      </p:pic>
    </p:spTree>
    <p:extLst>
      <p:ext uri="{BB962C8B-B14F-4D97-AF65-F5344CB8AC3E}">
        <p14:creationId xmlns:p14="http://schemas.microsoft.com/office/powerpoint/2010/main" val="4283986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01560-E759-47DE-BC32-EC48212CF975}"/>
              </a:ext>
            </a:extLst>
          </p:cNvPr>
          <p:cNvSpPr>
            <a:spLocks noGrp="1"/>
          </p:cNvSpPr>
          <p:nvPr>
            <p:ph type="title"/>
          </p:nvPr>
        </p:nvSpPr>
        <p:spPr>
          <a:xfrm>
            <a:off x="215113" y="122364"/>
            <a:ext cx="10515600" cy="913417"/>
          </a:xfrm>
        </p:spPr>
        <p:txBody>
          <a:bodyPr>
            <a:normAutofit/>
          </a:bodyPr>
          <a:lstStyle/>
          <a:p>
            <a:r>
              <a:rPr lang="en-US" sz="4000" b="1" i="1" dirty="0" smtClean="0">
                <a:latin typeface="Times New Roman" panose="02020603050405020304" pitchFamily="18" charset="0"/>
                <a:cs typeface="Times New Roman" panose="02020603050405020304" pitchFamily="18" charset="0"/>
              </a:rPr>
              <a:t>Data Flow </a:t>
            </a:r>
            <a:r>
              <a:rPr lang="en-US" sz="4000" b="1" i="1" dirty="0">
                <a:latin typeface="Times New Roman" panose="02020603050405020304" pitchFamily="18" charset="0"/>
                <a:cs typeface="Times New Roman" panose="02020603050405020304" pitchFamily="18" charset="0"/>
              </a:rPr>
              <a:t>D</a:t>
            </a:r>
            <a:r>
              <a:rPr lang="en-US" sz="4000" b="1" i="1" dirty="0" smtClean="0">
                <a:latin typeface="Times New Roman" panose="02020603050405020304" pitchFamily="18" charset="0"/>
                <a:cs typeface="Times New Roman" panose="02020603050405020304" pitchFamily="18" charset="0"/>
              </a:rPr>
              <a:t>iagram :</a:t>
            </a:r>
            <a:endParaRPr lang="en-IN" sz="4000" b="1"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13" y="1829769"/>
            <a:ext cx="3211569" cy="321156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1497" y="1147215"/>
            <a:ext cx="6867525" cy="4838700"/>
          </a:xfrm>
          <a:prstGeom prst="rect">
            <a:avLst/>
          </a:prstGeom>
        </p:spPr>
      </p:pic>
    </p:spTree>
    <p:extLst>
      <p:ext uri="{BB962C8B-B14F-4D97-AF65-F5344CB8AC3E}">
        <p14:creationId xmlns:p14="http://schemas.microsoft.com/office/powerpoint/2010/main" val="3884506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106C5-EDC9-480E-91FD-394CBF3508C0}"/>
              </a:ext>
            </a:extLst>
          </p:cNvPr>
          <p:cNvSpPr>
            <a:spLocks noGrp="1"/>
          </p:cNvSpPr>
          <p:nvPr>
            <p:ph type="title"/>
          </p:nvPr>
        </p:nvSpPr>
        <p:spPr>
          <a:xfrm>
            <a:off x="169932" y="8092"/>
            <a:ext cx="3203713" cy="1140977"/>
          </a:xfrm>
        </p:spPr>
        <p:txBody>
          <a:bodyPr>
            <a:normAutofit/>
          </a:bodyPr>
          <a:lstStyle/>
          <a:p>
            <a:r>
              <a:rPr lang="en-US" sz="4000" b="1" i="1" dirty="0" smtClean="0">
                <a:latin typeface="Times New Roman" panose="02020603050405020304" pitchFamily="18" charset="0"/>
                <a:cs typeface="Times New Roman" panose="02020603050405020304" pitchFamily="18" charset="0"/>
              </a:rPr>
              <a:t>Flow Chart:</a:t>
            </a:r>
            <a:endParaRPr lang="en-IN" sz="4000" b="1"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988" y="578580"/>
            <a:ext cx="6627446" cy="5858256"/>
          </a:xfrm>
          <a:prstGeom prst="rect">
            <a:avLst/>
          </a:prstGeom>
        </p:spPr>
      </p:pic>
    </p:spTree>
    <p:extLst>
      <p:ext uri="{BB962C8B-B14F-4D97-AF65-F5344CB8AC3E}">
        <p14:creationId xmlns:p14="http://schemas.microsoft.com/office/powerpoint/2010/main" val="1038112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438D7-F336-40ED-ADEB-97D59897DDB9}"/>
              </a:ext>
            </a:extLst>
          </p:cNvPr>
          <p:cNvSpPr>
            <a:spLocks noGrp="1"/>
          </p:cNvSpPr>
          <p:nvPr>
            <p:ph type="title"/>
          </p:nvPr>
        </p:nvSpPr>
        <p:spPr>
          <a:xfrm>
            <a:off x="0" y="18256"/>
            <a:ext cx="5632174" cy="962406"/>
          </a:xfrm>
        </p:spPr>
        <p:txBody>
          <a:bodyPr>
            <a:normAutofit/>
          </a:bodyPr>
          <a:lstStyle/>
          <a:p>
            <a:r>
              <a:rPr lang="en-US" sz="4000" b="1" i="1" dirty="0" smtClean="0">
                <a:latin typeface="Times New Roman" panose="02020603050405020304" pitchFamily="18" charset="0"/>
                <a:cs typeface="Times New Roman" panose="02020603050405020304" pitchFamily="18" charset="0"/>
              </a:rPr>
              <a:t>Module Description:</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147BD6E-AD05-4845-85AD-B781199DE5D9}"/>
              </a:ext>
            </a:extLst>
          </p:cNvPr>
          <p:cNvSpPr>
            <a:spLocks noGrp="1"/>
          </p:cNvSpPr>
          <p:nvPr>
            <p:ph idx="1"/>
          </p:nvPr>
        </p:nvSpPr>
        <p:spPr>
          <a:xfrm>
            <a:off x="485522" y="1085859"/>
            <a:ext cx="10661468" cy="4287253"/>
          </a:xfrm>
        </p:spPr>
        <p:txBody>
          <a:bodyPr>
            <a:normAutofit/>
          </a:bodyPr>
          <a:lstStyle/>
          <a:p>
            <a:pPr marL="457200" lvl="0" indent="-457200">
              <a:lnSpc>
                <a:spcPct val="107000"/>
              </a:lnSpc>
              <a:spcAft>
                <a:spcPts val="800"/>
              </a:spcAft>
              <a:buFont typeface="+mj-lt"/>
              <a:buAutoNum type="arabicPeriod"/>
              <a:tabLst>
                <a:tab pos="457200" algn="l"/>
              </a:tabLst>
            </a:pPr>
            <a:r>
              <a:rPr lang="en-IN" sz="2200" b="1" kern="0"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Signup Module</a:t>
            </a:r>
            <a:endPar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Aft>
                <a:spcPts val="800"/>
              </a:spcAft>
              <a:buFont typeface="+mj-lt"/>
              <a:buAutoNum type="arabicPeriod"/>
              <a:tabLst>
                <a:tab pos="457200" algn="l"/>
              </a:tabLst>
            </a:pPr>
            <a:r>
              <a:rPr lang="en-IN" sz="2200" b="1" kern="0" dirty="0" smtClean="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Login Module</a:t>
            </a:r>
          </a:p>
          <a:p>
            <a:pPr marL="457200" lvl="0" indent="-457200">
              <a:lnSpc>
                <a:spcPct val="107000"/>
              </a:lnSpc>
              <a:spcAft>
                <a:spcPts val="800"/>
              </a:spcAft>
              <a:buFont typeface="+mj-lt"/>
              <a:buAutoNum type="arabicPeriod"/>
              <a:tabLst>
                <a:tab pos="457200" algn="l"/>
              </a:tabLst>
            </a:pPr>
            <a:r>
              <a:rPr lang="en-IN" sz="2200" b="1" kern="0" dirty="0" smtClea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Home Page Module</a:t>
            </a:r>
            <a:endPar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Aft>
                <a:spcPts val="800"/>
              </a:spcAft>
              <a:buFont typeface="+mj-lt"/>
              <a:buAutoNum type="arabicPeriod"/>
              <a:tabLst>
                <a:tab pos="457200" algn="l"/>
              </a:tabLst>
            </a:pPr>
            <a:r>
              <a:rPr lang="en-IN" sz="2200" b="1" kern="0" dirty="0" smtClea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Verification Module</a:t>
            </a:r>
          </a:p>
          <a:p>
            <a:pPr lvl="1">
              <a:lnSpc>
                <a:spcPct val="107000"/>
              </a:lnSpc>
              <a:spcAft>
                <a:spcPts val="800"/>
              </a:spcAft>
              <a:tabLst>
                <a:tab pos="457200" algn="l"/>
              </a:tabLst>
            </a:pPr>
            <a:r>
              <a:rPr lang="en-IN" sz="2200" kern="0" dirty="0" smtClean="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Image Pre-Processing</a:t>
            </a:r>
          </a:p>
          <a:p>
            <a:pPr lvl="1">
              <a:lnSpc>
                <a:spcPct val="107000"/>
              </a:lnSpc>
              <a:spcAft>
                <a:spcPts val="800"/>
              </a:spcAft>
              <a:tabLst>
                <a:tab pos="457200" algn="l"/>
              </a:tabLst>
            </a:pPr>
            <a:r>
              <a:rPr lang="en-IN" sz="2200" kern="0" dirty="0" smtClean="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p>
          <a:p>
            <a:pPr lvl="1">
              <a:lnSpc>
                <a:spcPct val="107000"/>
              </a:lnSpc>
              <a:spcAft>
                <a:spcPts val="800"/>
              </a:spcAft>
              <a:tabLst>
                <a:tab pos="457200" algn="l"/>
              </a:tabLst>
            </a:pPr>
            <a:r>
              <a:rPr lang="en-IN" sz="2200" kern="0" dirty="0" smtClean="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Comparison Algorithm</a:t>
            </a:r>
            <a:endParaRPr lang="en-IN" sz="22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mj-lt"/>
              <a:buAutoNum type="arabicPeriod"/>
              <a:tabLst>
                <a:tab pos="457200" algn="l"/>
              </a:tabLst>
            </a:pPr>
            <a:endParaRPr lang="en-IN" sz="2000" b="1"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107000"/>
              </a:lnSpc>
              <a:spcAft>
                <a:spcPts val="800"/>
              </a:spcAft>
              <a:buFont typeface="+mj-lt"/>
              <a:buAutoNum type="arabicPeriod"/>
              <a:tabLst>
                <a:tab pos="457200" algn="l"/>
              </a:tabLst>
            </a:pPr>
            <a:endPar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07000"/>
              </a:lnSpc>
              <a:spcAft>
                <a:spcPts val="800"/>
              </a:spcAft>
              <a:buFont typeface="+mj-lt"/>
              <a:buAutoNum type="arabicPeriod"/>
              <a:tabLst>
                <a:tab pos="457200" algn="l"/>
              </a:tabLst>
            </a:pPr>
            <a:endParaRPr lang="en-IN"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457200">
              <a:lnSpc>
                <a:spcPct val="107000"/>
              </a:lnSpc>
              <a:spcAft>
                <a:spcPts val="800"/>
              </a:spcAft>
              <a:buFont typeface="+mj-lt"/>
              <a:buAutoNum type="arabicPeriod"/>
              <a:tabLst>
                <a:tab pos="457200" algn="l"/>
              </a:tabLst>
            </a:pPr>
            <a:endParaRPr lang="en-IN" sz="2000" b="1"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en-IN" sz="18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02661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D55172-DA05-4A57-AA3B-BD3FA2B609C1}"/>
              </a:ext>
            </a:extLst>
          </p:cNvPr>
          <p:cNvSpPr>
            <a:spLocks noGrp="1"/>
          </p:cNvSpPr>
          <p:nvPr>
            <p:ph type="title"/>
          </p:nvPr>
        </p:nvSpPr>
        <p:spPr>
          <a:xfrm>
            <a:off x="0" y="18256"/>
            <a:ext cx="8150087" cy="993248"/>
          </a:xfrm>
        </p:spPr>
        <p:txBody>
          <a:bodyPr>
            <a:normAutofit/>
          </a:bodyPr>
          <a:lstStyle/>
          <a:p>
            <a:r>
              <a:rPr lang="en-US" sz="4000" b="1" i="1" dirty="0" smtClean="0">
                <a:latin typeface="Times New Roman" panose="02020603050405020304" pitchFamily="18" charset="0"/>
                <a:cs typeface="Times New Roman" panose="02020603050405020304" pitchFamily="18" charset="0"/>
              </a:rPr>
              <a:t>Output:</a:t>
            </a:r>
            <a:endParaRPr lang="en-IN" b="1" i="1" dirty="0"/>
          </a:p>
        </p:txBody>
      </p:sp>
      <p:pic>
        <p:nvPicPr>
          <p:cNvPr id="6" name="image24.jpeg"/>
          <p:cNvPicPr/>
          <p:nvPr/>
        </p:nvPicPr>
        <p:blipFill>
          <a:blip r:embed="rId2" cstate="print"/>
          <a:stretch>
            <a:fillRect/>
          </a:stretch>
        </p:blipFill>
        <p:spPr>
          <a:xfrm>
            <a:off x="121780" y="2023986"/>
            <a:ext cx="5782310" cy="3101340"/>
          </a:xfrm>
          <a:prstGeom prst="rect">
            <a:avLst/>
          </a:prstGeom>
        </p:spPr>
      </p:pic>
      <p:pic>
        <p:nvPicPr>
          <p:cNvPr id="7" name="image25.jpeg"/>
          <p:cNvPicPr/>
          <p:nvPr/>
        </p:nvPicPr>
        <p:blipFill>
          <a:blip r:embed="rId3" cstate="print"/>
          <a:stretch>
            <a:fillRect/>
          </a:stretch>
        </p:blipFill>
        <p:spPr>
          <a:xfrm>
            <a:off x="6086895" y="2023986"/>
            <a:ext cx="5937869" cy="3101340"/>
          </a:xfrm>
          <a:prstGeom prst="rect">
            <a:avLst/>
          </a:prstGeom>
        </p:spPr>
      </p:pic>
    </p:spTree>
    <p:extLst>
      <p:ext uri="{BB962C8B-B14F-4D97-AF65-F5344CB8AC3E}">
        <p14:creationId xmlns:p14="http://schemas.microsoft.com/office/powerpoint/2010/main" val="1842890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6.jpeg"/>
          <p:cNvPicPr/>
          <p:nvPr/>
        </p:nvPicPr>
        <p:blipFill>
          <a:blip r:embed="rId2" cstate="print"/>
          <a:stretch>
            <a:fillRect/>
          </a:stretch>
        </p:blipFill>
        <p:spPr>
          <a:xfrm>
            <a:off x="661106" y="1710517"/>
            <a:ext cx="5723255" cy="3053715"/>
          </a:xfrm>
          <a:prstGeom prst="rect">
            <a:avLst/>
          </a:prstGeom>
        </p:spPr>
      </p:pic>
      <p:pic>
        <p:nvPicPr>
          <p:cNvPr id="6" name="image28.jpeg"/>
          <p:cNvPicPr/>
          <p:nvPr/>
        </p:nvPicPr>
        <p:blipFill>
          <a:blip r:embed="rId3" cstate="print"/>
          <a:stretch>
            <a:fillRect/>
          </a:stretch>
        </p:blipFill>
        <p:spPr>
          <a:xfrm>
            <a:off x="7692384" y="1142525"/>
            <a:ext cx="3049270" cy="4319169"/>
          </a:xfrm>
          <a:prstGeom prst="rect">
            <a:avLst/>
          </a:prstGeom>
        </p:spPr>
      </p:pic>
    </p:spTree>
    <p:extLst>
      <p:ext uri="{BB962C8B-B14F-4D97-AF65-F5344CB8AC3E}">
        <p14:creationId xmlns:p14="http://schemas.microsoft.com/office/powerpoint/2010/main" val="4052079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0" y="0"/>
            <a:ext cx="8229600" cy="692921"/>
          </a:xfrm>
          <a:prstGeom prst="rect">
            <a:avLst/>
          </a:prstGeom>
          <a:noFill/>
          <a:ln>
            <a:noFill/>
          </a:ln>
        </p:spPr>
        <p:txBody>
          <a:bodyPr spcFirstLastPara="1" wrap="square" lIns="91425" tIns="45700" rIns="91425" bIns="45700" anchor="ctr" anchorCtr="0">
            <a:noAutofit/>
          </a:bodyPr>
          <a:lstStyle/>
          <a:p>
            <a:pPr algn="l">
              <a:buSzPts val="3500"/>
            </a:pPr>
            <a:r>
              <a:rPr lang="en-US" sz="4000" b="1" i="1" dirty="0">
                <a:latin typeface="Times New Roman"/>
                <a:ea typeface="Times New Roman"/>
                <a:cs typeface="Times New Roman"/>
                <a:sym typeface="Times New Roman"/>
              </a:rPr>
              <a:t>Introduction :</a:t>
            </a:r>
            <a:endParaRPr sz="4000" b="1" i="1" dirty="0">
              <a:latin typeface="Times New Roman"/>
              <a:ea typeface="Times New Roman"/>
              <a:cs typeface="Times New Roman"/>
              <a:sym typeface="Times New Roman"/>
            </a:endParaRPr>
          </a:p>
        </p:txBody>
      </p:sp>
      <p:sp>
        <p:nvSpPr>
          <p:cNvPr id="145" name="Google Shape;145;p23"/>
          <p:cNvSpPr txBox="1">
            <a:spLocks noGrp="1"/>
          </p:cNvSpPr>
          <p:nvPr>
            <p:ph type="body" idx="1"/>
          </p:nvPr>
        </p:nvSpPr>
        <p:spPr>
          <a:xfrm>
            <a:off x="347958" y="577033"/>
            <a:ext cx="11644438" cy="5864228"/>
          </a:xfrm>
          <a:prstGeom prst="rect">
            <a:avLst/>
          </a:prstGeom>
          <a:noFill/>
          <a:ln>
            <a:noFill/>
          </a:ln>
        </p:spPr>
        <p:txBody>
          <a:bodyPr spcFirstLastPara="1" wrap="square" lIns="91425" tIns="45700" rIns="91425" bIns="45700" anchor="t" anchorCtr="0">
            <a:normAutofit fontScale="62500" lnSpcReduction="20000"/>
          </a:bodyPr>
          <a:lstStyle/>
          <a:p>
            <a:pPr algn="just">
              <a:lnSpc>
                <a:spcPct val="120000"/>
              </a:lnSpc>
            </a:pPr>
            <a:r>
              <a:rPr lang="en-US" sz="3500" dirty="0">
                <a:latin typeface="Times New Roman" panose="02020603050405020304" pitchFamily="18" charset="0"/>
                <a:cs typeface="Times New Roman" panose="02020603050405020304" pitchFamily="18" charset="0"/>
              </a:rPr>
              <a:t>Signatures serve as a fundamental method of authentication, validating the identity of individuals and confirming their consent or approval on various documents. </a:t>
            </a:r>
          </a:p>
          <a:p>
            <a:pPr algn="just">
              <a:lnSpc>
                <a:spcPct val="120000"/>
              </a:lnSpc>
            </a:pPr>
            <a:r>
              <a:rPr lang="en-US" sz="3500" dirty="0">
                <a:latin typeface="Times New Roman" panose="02020603050405020304" pitchFamily="18" charset="0"/>
                <a:cs typeface="Times New Roman" panose="02020603050405020304" pitchFamily="18" charset="0"/>
              </a:rPr>
              <a:t>However, traditional methods of manual signature verification are labor-intensive, time- consuming, and susceptible to errors. As a result, there is a growing need for automated systems that can verify signatures, leveraging the capabilities of image processing technology. </a:t>
            </a:r>
          </a:p>
          <a:p>
            <a:pPr algn="just">
              <a:lnSpc>
                <a:spcPct val="120000"/>
              </a:lnSpc>
            </a:pPr>
            <a:r>
              <a:rPr lang="en-US" sz="3500" dirty="0">
                <a:latin typeface="Times New Roman" panose="02020603050405020304" pitchFamily="18" charset="0"/>
                <a:cs typeface="Times New Roman" panose="02020603050405020304" pitchFamily="18" charset="0"/>
              </a:rPr>
              <a:t>Manual signature verification typically involves visual inspection by trained professionals, who compare a submitted signature with reference samples to determine its authenticity. </a:t>
            </a:r>
          </a:p>
          <a:p>
            <a:pPr algn="just">
              <a:lnSpc>
                <a:spcPct val="120000"/>
              </a:lnSpc>
            </a:pPr>
            <a:r>
              <a:rPr lang="en-US" sz="3500" dirty="0">
                <a:latin typeface="Times New Roman" panose="02020603050405020304" pitchFamily="18" charset="0"/>
                <a:cs typeface="Times New Roman" panose="02020603050405020304" pitchFamily="18" charset="0"/>
              </a:rPr>
              <a:t>However, this process is subject to several limitations:</a:t>
            </a:r>
            <a:endParaRPr lang="en-IN" sz="3500" dirty="0">
              <a:latin typeface="Times New Roman" panose="02020603050405020304" pitchFamily="18" charset="0"/>
              <a:cs typeface="Times New Roman" panose="02020603050405020304" pitchFamily="18" charset="0"/>
            </a:endParaRPr>
          </a:p>
          <a:p>
            <a:pPr marL="114300" indent="0" algn="just">
              <a:lnSpc>
                <a:spcPct val="120000"/>
              </a:lnSpc>
              <a:buNone/>
            </a:pPr>
            <a:r>
              <a:rPr lang="en-US" sz="3500" b="1" dirty="0" smtClean="0">
                <a:latin typeface="Times New Roman" panose="02020603050405020304" pitchFamily="18" charset="0"/>
                <a:cs typeface="Times New Roman" panose="02020603050405020304" pitchFamily="18" charset="0"/>
              </a:rPr>
              <a:t> 	Subjectivity</a:t>
            </a:r>
            <a:r>
              <a:rPr lang="en-US" sz="3500" b="1" dirty="0">
                <a:latin typeface="Times New Roman" panose="02020603050405020304" pitchFamily="18" charset="0"/>
                <a:cs typeface="Times New Roman" panose="02020603050405020304" pitchFamily="18" charset="0"/>
              </a:rPr>
              <a:t>, Time-Consuming, Expertise Required</a:t>
            </a:r>
            <a:r>
              <a:rPr lang="en-US" sz="3500" dirty="0">
                <a:latin typeface="Times New Roman" panose="02020603050405020304" pitchFamily="18" charset="0"/>
                <a:cs typeface="Times New Roman" panose="02020603050405020304" pitchFamily="18" charset="0"/>
              </a:rPr>
              <a:t>.</a:t>
            </a:r>
          </a:p>
          <a:p>
            <a:pPr algn="just">
              <a:lnSpc>
                <a:spcPct val="120000"/>
              </a:lnSpc>
            </a:pPr>
            <a:r>
              <a:rPr lang="en-US" sz="3500" dirty="0">
                <a:latin typeface="Times New Roman" panose="02020603050405020304" pitchFamily="18" charset="0"/>
                <a:cs typeface="Times New Roman" panose="02020603050405020304" pitchFamily="18" charset="0"/>
              </a:rPr>
              <a:t>Image processing techniques offer a promising solution. By analyzing the signatures, these techniques can extract and quantify various visual features, enabling automated comparison and authentication processes. </a:t>
            </a:r>
          </a:p>
          <a:p>
            <a:pPr algn="just">
              <a:lnSpc>
                <a:spcPct val="120000"/>
              </a:lnSpc>
            </a:pPr>
            <a:r>
              <a:rPr lang="en-US" sz="3500" dirty="0">
                <a:latin typeface="Times New Roman" panose="02020603050405020304" pitchFamily="18" charset="0"/>
                <a:cs typeface="Times New Roman" panose="02020603050405020304" pitchFamily="18" charset="0"/>
              </a:rPr>
              <a:t>Components of Signature Verification Using Image Processing:</a:t>
            </a:r>
            <a:endParaRPr lang="en-IN" sz="3500" dirty="0">
              <a:latin typeface="Times New Roman" panose="02020603050405020304" pitchFamily="18" charset="0"/>
              <a:cs typeface="Times New Roman" panose="02020603050405020304" pitchFamily="18" charset="0"/>
            </a:endParaRPr>
          </a:p>
          <a:p>
            <a:pPr marL="114300" indent="0" algn="just">
              <a:lnSpc>
                <a:spcPct val="120000"/>
              </a:lnSpc>
              <a:buNone/>
            </a:pPr>
            <a:r>
              <a:rPr lang="en-US" sz="3500" b="1" dirty="0">
                <a:latin typeface="Times New Roman" panose="02020603050405020304" pitchFamily="18" charset="0"/>
                <a:cs typeface="Times New Roman" panose="02020603050405020304" pitchFamily="18" charset="0"/>
              </a:rPr>
              <a:t>	Image Acquisition</a:t>
            </a:r>
            <a:r>
              <a:rPr lang="en-US" sz="3500" dirty="0">
                <a:latin typeface="Times New Roman" panose="02020603050405020304" pitchFamily="18" charset="0"/>
                <a:cs typeface="Times New Roman" panose="02020603050405020304" pitchFamily="18" charset="0"/>
              </a:rPr>
              <a:t>, </a:t>
            </a:r>
            <a:r>
              <a:rPr lang="en-US" sz="3500" b="1" dirty="0">
                <a:latin typeface="Times New Roman" panose="02020603050405020304" pitchFamily="18" charset="0"/>
                <a:cs typeface="Times New Roman" panose="02020603050405020304" pitchFamily="18" charset="0"/>
              </a:rPr>
              <a:t>Preprocessing, Feature Extraction and Representation, Comparison Algorithm (SSIM).</a:t>
            </a:r>
            <a:endParaRPr lang="en-IN" sz="3500" dirty="0">
              <a:latin typeface="Times New Roman" panose="02020603050405020304" pitchFamily="18" charset="0"/>
              <a:cs typeface="Times New Roman" panose="02020603050405020304" pitchFamily="18" charset="0"/>
            </a:endParaRPr>
          </a:p>
          <a:p>
            <a:pPr marL="0" indent="0" algn="just">
              <a:spcBef>
                <a:spcPts val="400"/>
              </a:spcBef>
              <a:buSzPct val="100000"/>
              <a:buNone/>
            </a:pPr>
            <a:endParaRPr dirty="0"/>
          </a:p>
          <a:p>
            <a:pPr marL="342900" indent="-215900">
              <a:spcBef>
                <a:spcPts val="400"/>
              </a:spcBef>
              <a:buSzPct val="100000"/>
              <a:buNone/>
            </a:pPr>
            <a:endParaRPr dirty="0"/>
          </a:p>
        </p:txBody>
      </p:sp>
    </p:spTree>
    <p:extLst>
      <p:ext uri="{BB962C8B-B14F-4D97-AF65-F5344CB8AC3E}">
        <p14:creationId xmlns:p14="http://schemas.microsoft.com/office/powerpoint/2010/main" val="3770503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7F4E2-8CA6-4FE5-B36A-ABF56903659F}"/>
              </a:ext>
            </a:extLst>
          </p:cNvPr>
          <p:cNvSpPr>
            <a:spLocks noGrp="1"/>
          </p:cNvSpPr>
          <p:nvPr>
            <p:ph type="title"/>
          </p:nvPr>
        </p:nvSpPr>
        <p:spPr>
          <a:xfrm>
            <a:off x="0" y="73782"/>
            <a:ext cx="4371439" cy="874643"/>
          </a:xfrm>
        </p:spPr>
        <p:txBody>
          <a:bodyPr>
            <a:normAutofit/>
          </a:bodyPr>
          <a:lstStyle/>
          <a:p>
            <a:r>
              <a:rPr lang="en-US" b="1" i="1" dirty="0" smtClean="0">
                <a:latin typeface="Times New Roman" panose="02020603050405020304" pitchFamily="18" charset="0"/>
                <a:cs typeface="Times New Roman" panose="02020603050405020304" pitchFamily="18" charset="0"/>
              </a:rPr>
              <a:t>Overall Output:</a:t>
            </a:r>
            <a:endParaRPr lang="en-IN" b="1" i="1" dirty="0">
              <a:latin typeface="Times New Roman" panose="02020603050405020304" pitchFamily="18" charset="0"/>
              <a:cs typeface="Times New Roman" panose="02020603050405020304" pitchFamily="18" charset="0"/>
            </a:endParaRPr>
          </a:p>
        </p:txBody>
      </p:sp>
      <p:pic>
        <p:nvPicPr>
          <p:cNvPr id="6" name="image31.jpeg"/>
          <p:cNvPicPr/>
          <p:nvPr/>
        </p:nvPicPr>
        <p:blipFill>
          <a:blip r:embed="rId2" cstate="print"/>
          <a:stretch>
            <a:fillRect/>
          </a:stretch>
        </p:blipFill>
        <p:spPr>
          <a:xfrm>
            <a:off x="279793" y="872827"/>
            <a:ext cx="2685415" cy="3328277"/>
          </a:xfrm>
          <a:prstGeom prst="rect">
            <a:avLst/>
          </a:prstGeom>
        </p:spPr>
      </p:pic>
      <p:pic>
        <p:nvPicPr>
          <p:cNvPr id="7" name="image29.jpeg"/>
          <p:cNvPicPr/>
          <p:nvPr/>
        </p:nvPicPr>
        <p:blipFill>
          <a:blip r:embed="rId3" cstate="print"/>
          <a:stretch>
            <a:fillRect/>
          </a:stretch>
        </p:blipFill>
        <p:spPr>
          <a:xfrm>
            <a:off x="4516994" y="872827"/>
            <a:ext cx="2449830" cy="3328277"/>
          </a:xfrm>
          <a:prstGeom prst="rect">
            <a:avLst/>
          </a:prstGeom>
        </p:spPr>
      </p:pic>
      <p:pic>
        <p:nvPicPr>
          <p:cNvPr id="8" name="image30.jpeg"/>
          <p:cNvPicPr/>
          <p:nvPr/>
        </p:nvPicPr>
        <p:blipFill>
          <a:blip r:embed="rId4" cstate="print"/>
          <a:stretch>
            <a:fillRect/>
          </a:stretch>
        </p:blipFill>
        <p:spPr>
          <a:xfrm>
            <a:off x="8947128" y="872827"/>
            <a:ext cx="2433320" cy="3328277"/>
          </a:xfrm>
          <a:prstGeom prst="rect">
            <a:avLst/>
          </a:prstGeom>
        </p:spPr>
      </p:pic>
      <p:pic>
        <p:nvPicPr>
          <p:cNvPr id="10" name="image32.jpeg"/>
          <p:cNvPicPr/>
          <p:nvPr/>
        </p:nvPicPr>
        <p:blipFill>
          <a:blip r:embed="rId5" cstate="print"/>
          <a:stretch>
            <a:fillRect/>
          </a:stretch>
        </p:blipFill>
        <p:spPr>
          <a:xfrm>
            <a:off x="3460354" y="4392135"/>
            <a:ext cx="4563110" cy="2346325"/>
          </a:xfrm>
          <a:prstGeom prst="rect">
            <a:avLst/>
          </a:prstGeom>
        </p:spPr>
      </p:pic>
    </p:spTree>
    <p:extLst>
      <p:ext uri="{BB962C8B-B14F-4D97-AF65-F5344CB8AC3E}">
        <p14:creationId xmlns:p14="http://schemas.microsoft.com/office/powerpoint/2010/main" val="4071011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3.png"/>
          <p:cNvPicPr/>
          <p:nvPr/>
        </p:nvPicPr>
        <p:blipFill>
          <a:blip r:embed="rId2" cstate="print"/>
          <a:stretch>
            <a:fillRect/>
          </a:stretch>
        </p:blipFill>
        <p:spPr>
          <a:xfrm>
            <a:off x="187662" y="1604354"/>
            <a:ext cx="5740400" cy="3173095"/>
          </a:xfrm>
          <a:prstGeom prst="rect">
            <a:avLst/>
          </a:prstGeom>
        </p:spPr>
      </p:pic>
      <p:pic>
        <p:nvPicPr>
          <p:cNvPr id="6" name="image34.png"/>
          <p:cNvPicPr/>
          <p:nvPr/>
        </p:nvPicPr>
        <p:blipFill>
          <a:blip r:embed="rId3" cstate="print"/>
          <a:stretch>
            <a:fillRect/>
          </a:stretch>
        </p:blipFill>
        <p:spPr>
          <a:xfrm>
            <a:off x="6616288" y="1604354"/>
            <a:ext cx="5386705" cy="3173095"/>
          </a:xfrm>
          <a:prstGeom prst="rect">
            <a:avLst/>
          </a:prstGeom>
        </p:spPr>
      </p:pic>
    </p:spTree>
    <p:extLst>
      <p:ext uri="{BB962C8B-B14F-4D97-AF65-F5344CB8AC3E}">
        <p14:creationId xmlns:p14="http://schemas.microsoft.com/office/powerpoint/2010/main" val="1615776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17C1D-9567-4232-B296-B84953B2A307}"/>
              </a:ext>
            </a:extLst>
          </p:cNvPr>
          <p:cNvSpPr>
            <a:spLocks noGrp="1"/>
          </p:cNvSpPr>
          <p:nvPr>
            <p:ph type="title"/>
          </p:nvPr>
        </p:nvSpPr>
        <p:spPr>
          <a:xfrm>
            <a:off x="97104" y="178158"/>
            <a:ext cx="4253948" cy="543339"/>
          </a:xfrm>
        </p:spPr>
        <p:txBody>
          <a:bodyPr>
            <a:normAutofit fontScale="90000"/>
          </a:bodyPr>
          <a:lstStyle/>
          <a:p>
            <a:r>
              <a:rPr lang="en-US" b="1" i="1" dirty="0" smtClean="0">
                <a:latin typeface="Times New Roman" panose="02020603050405020304" pitchFamily="18" charset="0"/>
                <a:cs typeface="Times New Roman" panose="02020603050405020304" pitchFamily="18" charset="0"/>
              </a:rPr>
              <a:t>Conclusion:</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035B019-6063-437F-976D-151835084AD6}"/>
              </a:ext>
            </a:extLst>
          </p:cNvPr>
          <p:cNvSpPr>
            <a:spLocks noGrp="1"/>
          </p:cNvSpPr>
          <p:nvPr>
            <p:ph idx="1"/>
          </p:nvPr>
        </p:nvSpPr>
        <p:spPr>
          <a:xfrm>
            <a:off x="768626" y="874643"/>
            <a:ext cx="10585174" cy="5372408"/>
          </a:xfrm>
        </p:spPr>
        <p:txBody>
          <a:bodyPr>
            <a:normAutofit fontScale="92500" lnSpcReduction="20000"/>
          </a:bodyPr>
          <a:lstStyle/>
          <a:p>
            <a:pPr algn="just">
              <a:lnSpc>
                <a:spcPct val="110000"/>
              </a:lnSpc>
            </a:pPr>
            <a:r>
              <a:rPr lang="en-US" sz="2200" dirty="0">
                <a:latin typeface="Times New Roman" panose="02020603050405020304" pitchFamily="18" charset="0"/>
                <a:cs typeface="Times New Roman" panose="02020603050405020304" pitchFamily="18" charset="0"/>
              </a:rPr>
              <a:t>The signature verification system utilizes image processing to effectively distinguish between genuine and forged signatures. </a:t>
            </a:r>
            <a:endParaRPr lang="en-US" sz="2200" dirty="0" smtClean="0">
              <a:latin typeface="Times New Roman" panose="02020603050405020304" pitchFamily="18" charset="0"/>
              <a:cs typeface="Times New Roman" panose="02020603050405020304" pitchFamily="18" charset="0"/>
            </a:endParaRPr>
          </a:p>
          <a:p>
            <a:pPr algn="just">
              <a:lnSpc>
                <a:spcPct val="110000"/>
              </a:lnSpc>
            </a:pPr>
            <a:r>
              <a:rPr lang="en-US" sz="2200" dirty="0" smtClean="0">
                <a:latin typeface="Times New Roman" panose="02020603050405020304" pitchFamily="18" charset="0"/>
                <a:cs typeface="Times New Roman" panose="02020603050405020304" pitchFamily="18" charset="0"/>
              </a:rPr>
              <a:t>Through </a:t>
            </a:r>
            <a:r>
              <a:rPr lang="en-US" sz="2200" dirty="0">
                <a:latin typeface="Times New Roman" panose="02020603050405020304" pitchFamily="18" charset="0"/>
                <a:cs typeface="Times New Roman" panose="02020603050405020304" pitchFamily="18" charset="0"/>
              </a:rPr>
              <a:t>preprocessing steps like </a:t>
            </a:r>
            <a:r>
              <a:rPr lang="en-US" sz="2200" dirty="0" smtClean="0">
                <a:latin typeface="Times New Roman" panose="02020603050405020304" pitchFamily="18" charset="0"/>
                <a:cs typeface="Times New Roman" panose="02020603050405020304" pitchFamily="18" charset="0"/>
              </a:rPr>
              <a:t>normalization, gray scaling, </a:t>
            </a:r>
            <a:r>
              <a:rPr lang="en-US" sz="2200" dirty="0" err="1" smtClean="0">
                <a:latin typeface="Times New Roman" panose="02020603050405020304" pitchFamily="18" charset="0"/>
                <a:cs typeface="Times New Roman" panose="02020603050405020304" pitchFamily="18" charset="0"/>
              </a:rPr>
              <a:t>binarizing</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noise reduction, input image quality is enhanced, </a:t>
            </a:r>
            <a:r>
              <a:rPr lang="en-US" sz="2200" dirty="0" smtClean="0">
                <a:latin typeface="Times New Roman" panose="02020603050405020304" pitchFamily="18" charset="0"/>
                <a:cs typeface="Times New Roman" panose="02020603050405020304" pitchFamily="18" charset="0"/>
              </a:rPr>
              <a:t>improving the </a:t>
            </a:r>
            <a:r>
              <a:rPr lang="en-US" sz="2200" dirty="0">
                <a:latin typeface="Times New Roman" panose="02020603050405020304" pitchFamily="18" charset="0"/>
                <a:cs typeface="Times New Roman" panose="02020603050405020304" pitchFamily="18" charset="0"/>
              </a:rPr>
              <a:t>reliability of verification</a:t>
            </a:r>
            <a:r>
              <a:rPr lang="en-US" sz="2200" dirty="0" smtClean="0">
                <a:latin typeface="Times New Roman" panose="02020603050405020304" pitchFamily="18" charset="0"/>
                <a:cs typeface="Times New Roman" panose="02020603050405020304" pitchFamily="18" charset="0"/>
              </a:rPr>
              <a:t>.</a:t>
            </a:r>
          </a:p>
          <a:p>
            <a:pPr algn="just">
              <a:lnSpc>
                <a:spcPct val="110000"/>
              </a:lnSpc>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Leveraging feature extraction </a:t>
            </a:r>
            <a:r>
              <a:rPr lang="en-US" sz="2200" dirty="0" smtClean="0">
                <a:latin typeface="Times New Roman" panose="02020603050405020304" pitchFamily="18" charset="0"/>
                <a:cs typeface="Times New Roman" panose="02020603050405020304" pitchFamily="18" charset="0"/>
              </a:rPr>
              <a:t>such as edge detection, curvature analysis, grayscale pixel and </a:t>
            </a:r>
            <a:r>
              <a:rPr lang="en-US" sz="2200" dirty="0">
                <a:latin typeface="Times New Roman" panose="02020603050405020304" pitchFamily="18" charset="0"/>
                <a:cs typeface="Times New Roman" panose="02020603050405020304" pitchFamily="18" charset="0"/>
              </a:rPr>
              <a:t>comparison algorithms such as </a:t>
            </a:r>
            <a:r>
              <a:rPr lang="en-US" sz="2200" dirty="0" smtClean="0">
                <a:latin typeface="Times New Roman" panose="02020603050405020304" pitchFamily="18" charset="0"/>
                <a:cs typeface="Times New Roman" panose="02020603050405020304" pitchFamily="18" charset="0"/>
              </a:rPr>
              <a:t>structural similarity of the image index by dividing the image into the pixel-wise windows or patches, and then it will measure the index similarity.</a:t>
            </a:r>
          </a:p>
          <a:p>
            <a:pPr algn="just">
              <a:lnSpc>
                <a:spcPct val="110000"/>
              </a:lnSpc>
            </a:pPr>
            <a:r>
              <a:rPr lang="en-US" sz="2200" dirty="0" smtClean="0">
                <a:latin typeface="Times New Roman" panose="02020603050405020304" pitchFamily="18" charset="0"/>
                <a:cs typeface="Times New Roman" panose="02020603050405020304" pitchFamily="18" charset="0"/>
              </a:rPr>
              <a:t> Its </a:t>
            </a:r>
            <a:r>
              <a:rPr lang="en-US" sz="2200" dirty="0">
                <a:latin typeface="Times New Roman" panose="02020603050405020304" pitchFamily="18" charset="0"/>
                <a:cs typeface="Times New Roman" panose="02020603050405020304" pitchFamily="18" charset="0"/>
              </a:rPr>
              <a:t>performance metrics, including accuracy and precision, underscore its efficacy across various handwriting styles and conditions. The system's real-time capability enhances its practicality for security-sensitive applications. </a:t>
            </a:r>
            <a:endParaRPr lang="en-US" sz="2200" dirty="0" smtClean="0">
              <a:latin typeface="Times New Roman" panose="02020603050405020304" pitchFamily="18" charset="0"/>
              <a:cs typeface="Times New Roman" panose="02020603050405020304" pitchFamily="18" charset="0"/>
            </a:endParaRPr>
          </a:p>
          <a:p>
            <a:pPr algn="just">
              <a:lnSpc>
                <a:spcPct val="110000"/>
              </a:lnSpc>
            </a:pPr>
            <a:r>
              <a:rPr lang="en-US" sz="2200" dirty="0" smtClean="0">
                <a:latin typeface="Times New Roman" panose="02020603050405020304" pitchFamily="18" charset="0"/>
                <a:cs typeface="Times New Roman" panose="02020603050405020304" pitchFamily="18" charset="0"/>
              </a:rPr>
              <a:t>However</a:t>
            </a:r>
            <a:r>
              <a:rPr lang="en-US" sz="2200" dirty="0">
                <a:latin typeface="Times New Roman" panose="02020603050405020304" pitchFamily="18" charset="0"/>
                <a:cs typeface="Times New Roman" panose="02020603050405020304" pitchFamily="18" charset="0"/>
              </a:rPr>
              <a:t>, challenges like signature style variability and susceptibility to skilled forgeries necessitate ongoing refinement. Future enhancements, such as integrating deep learning-based techniques, hold promise for further improving system robustness and accuracy, ultimately advancing identity </a:t>
            </a:r>
            <a:r>
              <a:rPr lang="en-US" sz="2200" dirty="0" smtClean="0">
                <a:latin typeface="Times New Roman" panose="02020603050405020304" pitchFamily="18" charset="0"/>
                <a:cs typeface="Times New Roman" panose="02020603050405020304" pitchFamily="18" charset="0"/>
              </a:rPr>
              <a:t>authentication technology and decides to create and implements the more powerful model for the signature verification system in the future for the more security and safety of our identity.</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102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A98FC3-1443-4D7D-A5B9-03D47C71A163}"/>
              </a:ext>
            </a:extLst>
          </p:cNvPr>
          <p:cNvSpPr>
            <a:spLocks noGrp="1"/>
          </p:cNvSpPr>
          <p:nvPr>
            <p:ph type="title"/>
          </p:nvPr>
        </p:nvSpPr>
        <p:spPr>
          <a:xfrm>
            <a:off x="2544418" y="2630038"/>
            <a:ext cx="7560365" cy="1597923"/>
          </a:xfrm>
        </p:spPr>
        <p:txBody>
          <a:bodyPr>
            <a:normAutofit/>
          </a:bodyPr>
          <a:lstStyle/>
          <a:p>
            <a:r>
              <a:rPr lang="en-US" sz="8800" b="1" i="1" dirty="0">
                <a:latin typeface="Algerian" panose="04020705040A02060702" pitchFamily="82" charset="0"/>
              </a:rPr>
              <a:t>THANK  YOU</a:t>
            </a:r>
            <a:endParaRPr lang="en-IN" sz="8800" b="1" i="1" dirty="0">
              <a:latin typeface="Algerian" panose="04020705040A02060702" pitchFamily="82" charset="0"/>
            </a:endParaRPr>
          </a:p>
        </p:txBody>
      </p:sp>
    </p:spTree>
    <p:extLst>
      <p:ext uri="{BB962C8B-B14F-4D97-AF65-F5344CB8AC3E}">
        <p14:creationId xmlns:p14="http://schemas.microsoft.com/office/powerpoint/2010/main" val="2889297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7949"/>
          </a:xfrm>
        </p:spPr>
        <p:txBody>
          <a:bodyPr>
            <a:normAutofit/>
          </a:bodyPr>
          <a:lstStyle/>
          <a:p>
            <a:pPr algn="l"/>
            <a:r>
              <a:rPr lang="en-US" sz="4000" b="1" i="1" dirty="0">
                <a:latin typeface="Times New Roman" panose="02020603050405020304" pitchFamily="18" charset="0"/>
                <a:cs typeface="Times New Roman" panose="02020603050405020304" pitchFamily="18" charset="0"/>
              </a:rPr>
              <a:t>Abstract :</a:t>
            </a:r>
            <a:endParaRPr lang="en-IN" sz="4000" b="1" i="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99405" y="627474"/>
            <a:ext cx="11773912" cy="6024785"/>
          </a:xfrm>
        </p:spPr>
        <p:txBody>
          <a:bodyPr>
            <a:normAutofit fontScale="700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This signature verification system utilizing image processing techniques, with a focus on the Structural Similarity Index (SSIM) algorithm. The system aims to authenticate signatures by comparing a reference signature with a query signature. </a:t>
            </a:r>
            <a:endParaRPr lang="en-US" dirty="0" smtClean="0">
              <a:latin typeface="Times New Roman" panose="02020603050405020304" pitchFamily="18" charset="0"/>
              <a:cs typeface="Times New Roman" panose="02020603050405020304" pitchFamily="18" charset="0"/>
            </a:endParaRPr>
          </a:p>
          <a:p>
            <a:pPr algn="just">
              <a:lnSpc>
                <a:spcPct val="120000"/>
              </a:lnSpc>
            </a:pPr>
            <a:r>
              <a:rPr lang="en-US" dirty="0" smtClean="0">
                <a:latin typeface="Times New Roman" panose="02020603050405020304" pitchFamily="18" charset="0"/>
                <a:cs typeface="Times New Roman" panose="02020603050405020304" pitchFamily="18" charset="0"/>
              </a:rPr>
              <a:t>Through </a:t>
            </a:r>
            <a:r>
              <a:rPr lang="en-US" dirty="0">
                <a:latin typeface="Times New Roman" panose="02020603050405020304" pitchFamily="18" charset="0"/>
                <a:cs typeface="Times New Roman" panose="02020603050405020304" pitchFamily="18" charset="0"/>
              </a:rPr>
              <a:t>the integration of image processing methodologies, the system extracts relevant features from the signatures to facilitate comparison and authentication. The SSIM algorithm serves as a key component in quantifying the structural similarity between signatures, enabling robust and accurate verification. </a:t>
            </a:r>
            <a:endParaRPr lang="en-US" dirty="0" smtClean="0">
              <a:latin typeface="Times New Roman" panose="02020603050405020304" pitchFamily="18" charset="0"/>
              <a:cs typeface="Times New Roman" panose="02020603050405020304" pitchFamily="18" charset="0"/>
            </a:endParaRPr>
          </a:p>
          <a:p>
            <a:pPr algn="just">
              <a:lnSpc>
                <a:spcPct val="12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Structural Similarity Index (SSIM) algorithm assesses the likeness between two images by comparing their structural information, luminance, and contrast. </a:t>
            </a:r>
            <a:endParaRPr lang="en-US" dirty="0" smtClean="0">
              <a:latin typeface="Times New Roman" panose="02020603050405020304" pitchFamily="18" charset="0"/>
              <a:cs typeface="Times New Roman" panose="02020603050405020304" pitchFamily="18" charset="0"/>
            </a:endParaRPr>
          </a:p>
          <a:p>
            <a:pPr algn="just">
              <a:lnSpc>
                <a:spcPct val="120000"/>
              </a:lnSpc>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dissects images into patches, computing local statistics such as mean, variance, and covariance for each. </a:t>
            </a:r>
            <a:endParaRPr lang="en-US" dirty="0" smtClean="0">
              <a:latin typeface="Times New Roman" panose="02020603050405020304" pitchFamily="18" charset="0"/>
              <a:cs typeface="Times New Roman" panose="02020603050405020304" pitchFamily="18" charset="0"/>
            </a:endParaRPr>
          </a:p>
          <a:p>
            <a:pPr algn="just">
              <a:lnSpc>
                <a:spcPct val="120000"/>
              </a:lnSpc>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statistics facilitate the computation of individual SSIM values for patch pairs, which are then aggregated to produce an overall SSIM value for the entire image. </a:t>
            </a:r>
            <a:endParaRPr lang="en-US" dirty="0" smtClean="0">
              <a:latin typeface="Times New Roman" panose="02020603050405020304" pitchFamily="18" charset="0"/>
              <a:cs typeface="Times New Roman" panose="02020603050405020304" pitchFamily="18" charset="0"/>
            </a:endParaRPr>
          </a:p>
          <a:p>
            <a:pPr algn="just">
              <a:lnSpc>
                <a:spcPct val="120000"/>
              </a:lnSpc>
            </a:pPr>
            <a:r>
              <a:rPr lang="en-US" dirty="0" smtClean="0">
                <a:latin typeface="Times New Roman" panose="02020603050405020304" pitchFamily="18" charset="0"/>
                <a:cs typeface="Times New Roman" panose="02020603050405020304" pitchFamily="18" charset="0"/>
              </a:rPr>
              <a:t>Higher </a:t>
            </a:r>
            <a:r>
              <a:rPr lang="en-US" dirty="0">
                <a:latin typeface="Times New Roman" panose="02020603050405020304" pitchFamily="18" charset="0"/>
                <a:cs typeface="Times New Roman" panose="02020603050405020304" pitchFamily="18" charset="0"/>
              </a:rPr>
              <a:t>SSIM values indicate greater perceptual similarity between the images. SSIM's ability to capture structural details makes it suitable for tasks like image quality assessment.</a:t>
            </a:r>
            <a:endParaRPr lang="en-IN" dirty="0">
              <a:latin typeface="Times New Roman" panose="02020603050405020304" pitchFamily="18" charset="0"/>
              <a:cs typeface="Times New Roman" panose="02020603050405020304" pitchFamily="18" charset="0"/>
            </a:endParaRPr>
          </a:p>
          <a:p>
            <a:pPr marL="11430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527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E9751-0AA7-4E39-AE8D-0E36D92014AE}"/>
              </a:ext>
            </a:extLst>
          </p:cNvPr>
          <p:cNvSpPr>
            <a:spLocks noGrp="1"/>
          </p:cNvSpPr>
          <p:nvPr>
            <p:ph type="title"/>
          </p:nvPr>
        </p:nvSpPr>
        <p:spPr>
          <a:xfrm>
            <a:off x="0" y="0"/>
            <a:ext cx="4960716" cy="1041722"/>
          </a:xfrm>
        </p:spPr>
        <p:txBody>
          <a:bodyPr>
            <a:normAutofit/>
          </a:bodyPr>
          <a:lstStyle/>
          <a:p>
            <a:r>
              <a:rPr lang="en-US" sz="4000" b="1" i="1" dirty="0" smtClean="0">
                <a:latin typeface="Times New Roman" panose="02020603050405020304" pitchFamily="18" charset="0"/>
                <a:cs typeface="Times New Roman" panose="02020603050405020304" pitchFamily="18" charset="0"/>
              </a:rPr>
              <a:t>Literature Survey:</a:t>
            </a:r>
            <a:endParaRPr lang="en-IN" sz="4000" b="1" i="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xmlns="" id="{37187A5C-9CD5-493A-A5C5-F2E374E23B5B}"/>
              </a:ext>
            </a:extLst>
          </p:cNvPr>
          <p:cNvGraphicFramePr>
            <a:graphicFrameLocks noGrp="1"/>
          </p:cNvGraphicFramePr>
          <p:nvPr>
            <p:extLst>
              <p:ext uri="{D42A27DB-BD31-4B8C-83A1-F6EECF244321}">
                <p14:modId xmlns:p14="http://schemas.microsoft.com/office/powerpoint/2010/main" val="3399567644"/>
              </p:ext>
            </p:extLst>
          </p:nvPr>
        </p:nvGraphicFramePr>
        <p:xfrm>
          <a:off x="463826" y="1041722"/>
          <a:ext cx="11211339" cy="5197607"/>
        </p:xfrm>
        <a:graphic>
          <a:graphicData uri="http://schemas.openxmlformats.org/drawingml/2006/table">
            <a:tbl>
              <a:tblPr firstRow="1" bandRow="1">
                <a:tableStyleId>{5940675A-B579-460E-94D1-54222C63F5DA}</a:tableStyleId>
              </a:tblPr>
              <a:tblGrid>
                <a:gridCol w="1303404">
                  <a:extLst>
                    <a:ext uri="{9D8B030D-6E8A-4147-A177-3AD203B41FA5}">
                      <a16:colId xmlns:a16="http://schemas.microsoft.com/office/drawing/2014/main" xmlns="" val="3161569228"/>
                    </a:ext>
                  </a:extLst>
                </a:gridCol>
                <a:gridCol w="1148248">
                  <a:extLst>
                    <a:ext uri="{9D8B030D-6E8A-4147-A177-3AD203B41FA5}">
                      <a16:colId xmlns:a16="http://schemas.microsoft.com/office/drawing/2014/main" xmlns="" val="342631062"/>
                    </a:ext>
                  </a:extLst>
                </a:gridCol>
                <a:gridCol w="838129">
                  <a:extLst>
                    <a:ext uri="{9D8B030D-6E8A-4147-A177-3AD203B41FA5}">
                      <a16:colId xmlns:a16="http://schemas.microsoft.com/office/drawing/2014/main" xmlns="" val="2789110069"/>
                    </a:ext>
                  </a:extLst>
                </a:gridCol>
                <a:gridCol w="640706">
                  <a:extLst>
                    <a:ext uri="{9D8B030D-6E8A-4147-A177-3AD203B41FA5}">
                      <a16:colId xmlns:a16="http://schemas.microsoft.com/office/drawing/2014/main" xmlns="" val="3370246959"/>
                    </a:ext>
                  </a:extLst>
                </a:gridCol>
                <a:gridCol w="2069976">
                  <a:extLst>
                    <a:ext uri="{9D8B030D-6E8A-4147-A177-3AD203B41FA5}">
                      <a16:colId xmlns:a16="http://schemas.microsoft.com/office/drawing/2014/main" xmlns="" val="3305525951"/>
                    </a:ext>
                  </a:extLst>
                </a:gridCol>
                <a:gridCol w="1774265">
                  <a:extLst>
                    <a:ext uri="{9D8B030D-6E8A-4147-A177-3AD203B41FA5}">
                      <a16:colId xmlns:a16="http://schemas.microsoft.com/office/drawing/2014/main" xmlns="" val="643635264"/>
                    </a:ext>
                  </a:extLst>
                </a:gridCol>
                <a:gridCol w="1688016">
                  <a:extLst>
                    <a:ext uri="{9D8B030D-6E8A-4147-A177-3AD203B41FA5}">
                      <a16:colId xmlns:a16="http://schemas.microsoft.com/office/drawing/2014/main" xmlns="" val="2723237379"/>
                    </a:ext>
                  </a:extLst>
                </a:gridCol>
                <a:gridCol w="1748595">
                  <a:extLst>
                    <a:ext uri="{9D8B030D-6E8A-4147-A177-3AD203B41FA5}">
                      <a16:colId xmlns:a16="http://schemas.microsoft.com/office/drawing/2014/main" xmlns="" val="1218441478"/>
                    </a:ext>
                  </a:extLst>
                </a:gridCol>
              </a:tblGrid>
              <a:tr h="488447">
                <a:tc>
                  <a:txBody>
                    <a:bodyPr/>
                    <a:lstStyle/>
                    <a:p>
                      <a:r>
                        <a:rPr lang="en-US" sz="1100" dirty="0"/>
                        <a:t>   Title</a:t>
                      </a:r>
                      <a:endParaRPr lang="en-IN" sz="1100" dirty="0"/>
                    </a:p>
                  </a:txBody>
                  <a:tcPr/>
                </a:tc>
                <a:tc>
                  <a:txBody>
                    <a:bodyPr/>
                    <a:lstStyle/>
                    <a:p>
                      <a:r>
                        <a:rPr lang="en-US" sz="1100" dirty="0"/>
                        <a:t>Authors</a:t>
                      </a:r>
                      <a:endParaRPr lang="en-IN" sz="1100" dirty="0"/>
                    </a:p>
                  </a:txBody>
                  <a:tcPr/>
                </a:tc>
                <a:tc>
                  <a:txBody>
                    <a:bodyPr/>
                    <a:lstStyle/>
                    <a:p>
                      <a:r>
                        <a:rPr lang="en-US" sz="1100" dirty="0"/>
                        <a:t>Publisher</a:t>
                      </a:r>
                      <a:endParaRPr lang="en-IN" sz="1100" dirty="0"/>
                    </a:p>
                  </a:txBody>
                  <a:tcPr/>
                </a:tc>
                <a:tc>
                  <a:txBody>
                    <a:bodyPr/>
                    <a:lstStyle/>
                    <a:p>
                      <a:r>
                        <a:rPr lang="en-US" sz="1100" dirty="0"/>
                        <a:t>Year</a:t>
                      </a:r>
                      <a:endParaRPr lang="en-IN" sz="1100" dirty="0"/>
                    </a:p>
                  </a:txBody>
                  <a:tcPr/>
                </a:tc>
                <a:tc>
                  <a:txBody>
                    <a:bodyPr/>
                    <a:lstStyle/>
                    <a:p>
                      <a:r>
                        <a:rPr lang="en-US" sz="1100" dirty="0"/>
                        <a:t>Concept Discussed</a:t>
                      </a:r>
                      <a:endParaRPr lang="en-IN" sz="1100" dirty="0"/>
                    </a:p>
                  </a:txBody>
                  <a:tcPr/>
                </a:tc>
                <a:tc>
                  <a:txBody>
                    <a:bodyPr/>
                    <a:lstStyle/>
                    <a:p>
                      <a:r>
                        <a:rPr lang="en-US" sz="1100" dirty="0"/>
                        <a:t>Methodology</a:t>
                      </a:r>
                      <a:endParaRPr lang="en-IN" sz="1100" dirty="0"/>
                    </a:p>
                  </a:txBody>
                  <a:tcPr/>
                </a:tc>
                <a:tc>
                  <a:txBody>
                    <a:bodyPr/>
                    <a:lstStyle/>
                    <a:p>
                      <a:r>
                        <a:rPr lang="en-IN" sz="1100" dirty="0" smtClean="0"/>
                        <a:t>Knowledge</a:t>
                      </a:r>
                      <a:r>
                        <a:rPr lang="en-IN" sz="1100" baseline="0" dirty="0" smtClean="0"/>
                        <a:t> Gained</a:t>
                      </a:r>
                      <a:endParaRPr lang="en-IN" sz="1100" dirty="0"/>
                    </a:p>
                  </a:txBody>
                  <a:tcPr/>
                </a:tc>
                <a:tc>
                  <a:txBody>
                    <a:bodyPr/>
                    <a:lstStyle/>
                    <a:p>
                      <a:r>
                        <a:rPr lang="en-US" sz="1100" dirty="0"/>
                        <a:t>Disadvantage</a:t>
                      </a:r>
                      <a:endParaRPr lang="en-IN" sz="1100" dirty="0"/>
                    </a:p>
                  </a:txBody>
                  <a:tcPr/>
                </a:tc>
                <a:extLst>
                  <a:ext uri="{0D108BD9-81ED-4DB2-BD59-A6C34878D82A}">
                    <a16:rowId xmlns:a16="http://schemas.microsoft.com/office/drawing/2014/main" xmlns="" val="2963690516"/>
                  </a:ext>
                </a:extLst>
              </a:tr>
              <a:tr h="2140683">
                <a:tc>
                  <a:txBody>
                    <a:bodyPr/>
                    <a:lstStyle/>
                    <a:p>
                      <a:pPr marL="0" lvl="0" indent="0" algn="l" rtl="0">
                        <a:spcBef>
                          <a:spcPts val="0"/>
                        </a:spcBef>
                        <a:spcAft>
                          <a:spcPts val="0"/>
                        </a:spcAft>
                        <a:buClr>
                          <a:schemeClr val="dk1"/>
                        </a:buClr>
                        <a:buSzPts val="2000"/>
                        <a:buFont typeface="Wingdings" panose="05000000000000000000" pitchFamily="2" charset="2"/>
                        <a:buNone/>
                      </a:pPr>
                      <a:r>
                        <a:rPr lang="en-US" sz="1100" dirty="0" smtClean="0">
                          <a:latin typeface="Times New Roman"/>
                          <a:ea typeface="Times New Roman"/>
                          <a:cs typeface="Times New Roman"/>
                          <a:sym typeface="Times New Roman"/>
                        </a:rPr>
                        <a:t>New Textural Features Handwritten Signature Image Verification </a:t>
                      </a:r>
                      <a:endParaRPr lang="en-US" sz="1100" b="1" dirty="0">
                        <a:latin typeface="Times New Roman"/>
                        <a:ea typeface="Times New Roman"/>
                        <a:cs typeface="Times New Roman"/>
                        <a:sym typeface="Times New Roman"/>
                      </a:endParaRPr>
                    </a:p>
                  </a:txBody>
                  <a:tcPr/>
                </a:tc>
                <a:tc>
                  <a:txBody>
                    <a:bodyPr/>
                    <a:lstStyle/>
                    <a:p>
                      <a:pPr marL="0" lvl="0" indent="0" algn="l" rtl="0">
                        <a:spcBef>
                          <a:spcPts val="400"/>
                        </a:spcBef>
                        <a:spcAft>
                          <a:spcPts val="0"/>
                        </a:spcAft>
                        <a:buClr>
                          <a:schemeClr val="dk1"/>
                        </a:buClr>
                        <a:buSzPts val="2000"/>
                        <a:buFont typeface="Wingdings" panose="05000000000000000000" pitchFamily="2" charset="2"/>
                        <a:buNone/>
                      </a:pPr>
                      <a:r>
                        <a:rPr lang="en-US" sz="1100" dirty="0" err="1" smtClean="0">
                          <a:latin typeface="Times New Roman"/>
                          <a:ea typeface="Times New Roman"/>
                          <a:cs typeface="Times New Roman"/>
                          <a:sym typeface="Times New Roman"/>
                        </a:rPr>
                        <a:t>Suriya</a:t>
                      </a:r>
                      <a:r>
                        <a:rPr lang="en-US" sz="1100" dirty="0" smtClean="0">
                          <a:latin typeface="Times New Roman"/>
                          <a:ea typeface="Times New Roman"/>
                          <a:cs typeface="Times New Roman"/>
                          <a:sym typeface="Times New Roman"/>
                        </a:rPr>
                        <a:t> </a:t>
                      </a:r>
                      <a:r>
                        <a:rPr lang="en-US" sz="1100" dirty="0" err="1" smtClean="0">
                          <a:latin typeface="Times New Roman"/>
                          <a:ea typeface="Times New Roman"/>
                          <a:cs typeface="Times New Roman"/>
                          <a:sym typeface="Times New Roman"/>
                        </a:rPr>
                        <a:t>Soisang</a:t>
                      </a:r>
                      <a:r>
                        <a:rPr lang="en-US" sz="1100" dirty="0" smtClean="0">
                          <a:latin typeface="Times New Roman"/>
                          <a:ea typeface="Times New Roman"/>
                          <a:cs typeface="Times New Roman"/>
                          <a:sym typeface="Times New Roman"/>
                        </a:rPr>
                        <a:t>, </a:t>
                      </a:r>
                      <a:r>
                        <a:rPr lang="en-US" sz="1100" dirty="0" err="1" smtClean="0">
                          <a:latin typeface="Times New Roman"/>
                          <a:ea typeface="Times New Roman"/>
                          <a:cs typeface="Times New Roman"/>
                          <a:sym typeface="Times New Roman"/>
                        </a:rPr>
                        <a:t>Suvit</a:t>
                      </a:r>
                      <a:r>
                        <a:rPr lang="en-US" sz="1100" dirty="0" smtClean="0">
                          <a:latin typeface="Times New Roman"/>
                          <a:ea typeface="Times New Roman"/>
                          <a:cs typeface="Times New Roman"/>
                          <a:sym typeface="Times New Roman"/>
                        </a:rPr>
                        <a:t> </a:t>
                      </a:r>
                      <a:r>
                        <a:rPr lang="en-US" sz="1100" dirty="0" err="1" smtClean="0">
                          <a:latin typeface="Times New Roman"/>
                          <a:ea typeface="Times New Roman"/>
                          <a:cs typeface="Times New Roman"/>
                          <a:sym typeface="Times New Roman"/>
                        </a:rPr>
                        <a:t>Poomrittigul</a:t>
                      </a:r>
                      <a:endParaRPr lang="en-US" sz="1100" b="1" dirty="0">
                        <a:latin typeface="Times New Roman"/>
                        <a:ea typeface="Times New Roman"/>
                        <a:cs typeface="Times New Roman"/>
                        <a:sym typeface="Times New Roman"/>
                      </a:endParaRPr>
                    </a:p>
                  </a:txBody>
                  <a:tcPr/>
                </a:tc>
                <a:tc>
                  <a:txBody>
                    <a:bodyPr/>
                    <a:lstStyle/>
                    <a:p>
                      <a:pPr algn="ctr"/>
                      <a:r>
                        <a:rPr lang="en-US" sz="1100" b="0" i="0" dirty="0"/>
                        <a:t>IEEE</a:t>
                      </a:r>
                      <a:endParaRPr lang="en-IN" sz="1100" b="0" i="0" dirty="0"/>
                    </a:p>
                  </a:txBody>
                  <a:tcPr/>
                </a:tc>
                <a:tc>
                  <a:txBody>
                    <a:bodyPr/>
                    <a:lstStyle/>
                    <a:p>
                      <a:r>
                        <a:rPr lang="en-US" sz="1100" dirty="0"/>
                        <a:t>2024</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smtClean="0">
                          <a:latin typeface="Times New Roman" panose="02020603050405020304" pitchFamily="18" charset="0"/>
                          <a:cs typeface="Times New Roman" panose="02020603050405020304" pitchFamily="18" charset="0"/>
                        </a:rPr>
                        <a:t>A new textural feature, Local Binary Gradient Quantization Angle Patterns (LBGQAP), for offline handwritten signature verification. The concept integrates Local Binary Patterns (LBP) with Gradient Quantization Angle (GQA) to enhance the precision of signature verification.</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Times New Roman" panose="02020603050405020304" pitchFamily="18" charset="0"/>
                          <a:cs typeface="Times New Roman" panose="02020603050405020304" pitchFamily="18" charset="0"/>
                        </a:rPr>
                        <a:t>Develop the LBGQAP method by combining LBP with GQA and utilize an Artificial Neural Network (ANN) classifier for signature verification.</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effectLst/>
                          <a:latin typeface="Times New Roman" panose="02020603050405020304" pitchFamily="18" charset="0"/>
                          <a:ea typeface="+mn-ea"/>
                          <a:cs typeface="Times New Roman" panose="02020603050405020304" pitchFamily="18" charset="0"/>
                        </a:rPr>
                        <a:t>It demonstrating the effectiveness of LBGQAP compared to traditional methods. The study highlights the importance of feature extraction techniques in enhancing the accuracy of signature verification systems.</a:t>
                      </a:r>
                      <a:endParaRPr lang="en-IN" sz="1100" u="none" dirty="0"/>
                    </a:p>
                  </a:txBody>
                  <a:tcPr/>
                </a:tc>
                <a:tc>
                  <a:txBody>
                    <a:bodyPr/>
                    <a:lstStyle/>
                    <a:p>
                      <a:pPr marL="0" indent="0">
                        <a:buNone/>
                      </a:pPr>
                      <a:r>
                        <a:rPr lang="en-US" sz="1100" b="0" kern="1200" dirty="0" smtClean="0">
                          <a:effectLst/>
                          <a:latin typeface="Times New Roman" panose="02020603050405020304" pitchFamily="18" charset="0"/>
                          <a:ea typeface="+mn-ea"/>
                          <a:cs typeface="Times New Roman" panose="02020603050405020304" pitchFamily="18" charset="0"/>
                        </a:rPr>
                        <a:t>While the proposed LBGQAP method shows promising results, further research could investigate its performance across diverse datasets and evaluate its robustness against various types of forgeries and exploring the scalability and real-world applicability of the method could provide valuable insights for its implementation in practical settings.</a:t>
                      </a:r>
                    </a:p>
                  </a:txBody>
                  <a:tcPr/>
                </a:tc>
                <a:extLst>
                  <a:ext uri="{0D108BD9-81ED-4DB2-BD59-A6C34878D82A}">
                    <a16:rowId xmlns:a16="http://schemas.microsoft.com/office/drawing/2014/main" xmlns="" val="1155563703"/>
                  </a:ext>
                </a:extLst>
              </a:tr>
              <a:tr h="2060759">
                <a:tc>
                  <a:txBody>
                    <a:bodyPr/>
                    <a:lstStyle/>
                    <a:p>
                      <a:r>
                        <a:rPr lang="en-US" sz="1100" b="0" kern="1200" dirty="0" smtClean="0">
                          <a:effectLst/>
                          <a:latin typeface="Times New Roman" panose="02020603050405020304" pitchFamily="18" charset="0"/>
                          <a:ea typeface="+mn-ea"/>
                          <a:cs typeface="Times New Roman" panose="02020603050405020304" pitchFamily="18" charset="0"/>
                        </a:rPr>
                        <a:t>Signature Recognition Using Image Processing </a:t>
                      </a:r>
                      <a:r>
                        <a:rPr lang="en-US" sz="1100" b="0" kern="1200" dirty="0">
                          <a:effectLst/>
                          <a:latin typeface="Times New Roman" panose="02020603050405020304" pitchFamily="18" charset="0"/>
                          <a:ea typeface="+mn-ea"/>
                          <a:cs typeface="Times New Roman" panose="02020603050405020304" pitchFamily="18" charset="0"/>
                        </a:rPr>
                        <a:t/>
                      </a:r>
                      <a:br>
                        <a:rPr lang="en-US" sz="1100" b="0" kern="1200" dirty="0">
                          <a:effectLst/>
                          <a:latin typeface="Times New Roman" panose="02020603050405020304" pitchFamily="18" charset="0"/>
                          <a:ea typeface="+mn-ea"/>
                          <a:cs typeface="Times New Roman" panose="02020603050405020304" pitchFamily="18" charset="0"/>
                        </a:rPr>
                      </a:br>
                      <a:endParaRPr lang="en-IN" sz="1100" dirty="0"/>
                    </a:p>
                  </a:txBody>
                  <a:tcPr/>
                </a:tc>
                <a:tc>
                  <a:txBody>
                    <a:bodyPr/>
                    <a:lstStyle/>
                    <a:p>
                      <a:r>
                        <a:rPr lang="pt-BR" sz="1100" b="0" kern="1200" dirty="0" smtClean="0">
                          <a:effectLst/>
                          <a:latin typeface="Times New Roman" panose="02020603050405020304" pitchFamily="18" charset="0"/>
                          <a:ea typeface="+mn-ea"/>
                          <a:cs typeface="Times New Roman" panose="02020603050405020304" pitchFamily="18" charset="0"/>
                        </a:rPr>
                        <a:t> Mirudu Basini K S, Gopinath R</a:t>
                      </a:r>
                      <a:endParaRPr lang="en-IN" sz="1100" dirty="0"/>
                    </a:p>
                  </a:txBody>
                  <a:tcPr/>
                </a:tc>
                <a:tc>
                  <a:txBody>
                    <a:bodyPr/>
                    <a:lstStyle/>
                    <a:p>
                      <a:r>
                        <a:rPr lang="en-US" sz="1100" dirty="0" smtClean="0"/>
                        <a:t>IJARIIE</a:t>
                      </a:r>
                      <a:endParaRPr lang="en-IN" sz="1100" dirty="0"/>
                    </a:p>
                  </a:txBody>
                  <a:tcPr/>
                </a:tc>
                <a:tc>
                  <a:txBody>
                    <a:bodyPr/>
                    <a:lstStyle/>
                    <a:p>
                      <a:r>
                        <a:rPr lang="en-US" sz="1100" dirty="0"/>
                        <a:t>2022</a:t>
                      </a:r>
                      <a:endParaRPr lang="en-IN" sz="1100" dirty="0"/>
                    </a:p>
                  </a:txBody>
                  <a:tcPr/>
                </a:tc>
                <a:tc>
                  <a:txBody>
                    <a:bodyPr/>
                    <a:lstStyle/>
                    <a:p>
                      <a:r>
                        <a:rPr lang="en-US" sz="1100" b="0" dirty="0" smtClean="0">
                          <a:latin typeface="Times New Roman" panose="02020603050405020304" pitchFamily="18" charset="0"/>
                          <a:cs typeface="Times New Roman" panose="02020603050405020304" pitchFamily="18" charset="0"/>
                        </a:rPr>
                        <a:t>The development of a Scale Invariant Feature Transform (SIFT) based Automatic Signature Recognition (ASR) system for identifying particularly for traffic control purposes.</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effectLst/>
                          <a:latin typeface="Times New Roman" panose="02020603050405020304" pitchFamily="18" charset="0"/>
                          <a:ea typeface="+mn-ea"/>
                          <a:cs typeface="Times New Roman" panose="02020603050405020304" pitchFamily="18" charset="0"/>
                        </a:rPr>
                        <a:t>The method for efficient license plate localization in images with complex backgrounds, utilizing techniques such as image enhancement, edge extraction, and morphological filtering. It also discusses character segmentation and recognition using OCR methods.</a:t>
                      </a:r>
                      <a:endParaRPr lang="en-IN" sz="1100" dirty="0"/>
                    </a:p>
                  </a:txBody>
                  <a:tcPr/>
                </a:tc>
                <a:tc>
                  <a:txBody>
                    <a:bodyPr/>
                    <a:lstStyle/>
                    <a:p>
                      <a:r>
                        <a:rPr lang="en-US" sz="1100" b="0" kern="1200" dirty="0" smtClean="0">
                          <a:effectLst/>
                          <a:latin typeface="Times New Roman" panose="02020603050405020304" pitchFamily="18" charset="0"/>
                          <a:ea typeface="+mn-ea"/>
                          <a:cs typeface="Times New Roman" panose="02020603050405020304" pitchFamily="18" charset="0"/>
                        </a:rPr>
                        <a:t>The application of image processing techniques for signature recognition and character analysis, along with discussing the challenges and approaches in this domain. </a:t>
                      </a:r>
                      <a:endParaRPr lang="en-IN" sz="1100" dirty="0"/>
                    </a:p>
                  </a:txBody>
                  <a:tcPr/>
                </a:tc>
                <a:tc>
                  <a:txBody>
                    <a:bodyPr/>
                    <a:lstStyle/>
                    <a:p>
                      <a:r>
                        <a:rPr lang="en-US" sz="1100" dirty="0" smtClean="0"/>
                        <a:t>While the paper presents a method for signature recognition, it does not extensively discuss the evaluation of the proposed system's performance or compare it with existing methods in the literature.</a:t>
                      </a:r>
                      <a:endParaRPr lang="en-IN" sz="1100" dirty="0"/>
                    </a:p>
                  </a:txBody>
                  <a:tcPr/>
                </a:tc>
                <a:extLst>
                  <a:ext uri="{0D108BD9-81ED-4DB2-BD59-A6C34878D82A}">
                    <a16:rowId xmlns:a16="http://schemas.microsoft.com/office/drawing/2014/main" xmlns="" val="112710423"/>
                  </a:ext>
                </a:extLst>
              </a:tr>
            </a:tbl>
          </a:graphicData>
        </a:graphic>
      </p:graphicFrame>
    </p:spTree>
    <p:extLst>
      <p:ext uri="{BB962C8B-B14F-4D97-AF65-F5344CB8AC3E}">
        <p14:creationId xmlns:p14="http://schemas.microsoft.com/office/powerpoint/2010/main" val="1586358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CC81B834-7C5D-47E2-8D5D-602BF7998A25}"/>
              </a:ext>
            </a:extLst>
          </p:cNvPr>
          <p:cNvGraphicFramePr>
            <a:graphicFrameLocks noGrp="1"/>
          </p:cNvGraphicFramePr>
          <p:nvPr>
            <p:extLst>
              <p:ext uri="{D42A27DB-BD31-4B8C-83A1-F6EECF244321}">
                <p14:modId xmlns:p14="http://schemas.microsoft.com/office/powerpoint/2010/main" val="124383833"/>
              </p:ext>
            </p:extLst>
          </p:nvPr>
        </p:nvGraphicFramePr>
        <p:xfrm>
          <a:off x="583096" y="503583"/>
          <a:ext cx="11025807" cy="5774380"/>
        </p:xfrm>
        <a:graphic>
          <a:graphicData uri="http://schemas.openxmlformats.org/drawingml/2006/table">
            <a:tbl>
              <a:tblPr firstRow="1" bandRow="1">
                <a:tableStyleId>{5940675A-B579-460E-94D1-54222C63F5DA}</a:tableStyleId>
              </a:tblPr>
              <a:tblGrid>
                <a:gridCol w="1209456">
                  <a:extLst>
                    <a:ext uri="{9D8B030D-6E8A-4147-A177-3AD203B41FA5}">
                      <a16:colId xmlns:a16="http://schemas.microsoft.com/office/drawing/2014/main" xmlns="" val="2599787572"/>
                    </a:ext>
                  </a:extLst>
                </a:gridCol>
                <a:gridCol w="1365128">
                  <a:extLst>
                    <a:ext uri="{9D8B030D-6E8A-4147-A177-3AD203B41FA5}">
                      <a16:colId xmlns:a16="http://schemas.microsoft.com/office/drawing/2014/main" xmlns="" val="2119807318"/>
                    </a:ext>
                  </a:extLst>
                </a:gridCol>
                <a:gridCol w="969960">
                  <a:extLst>
                    <a:ext uri="{9D8B030D-6E8A-4147-A177-3AD203B41FA5}">
                      <a16:colId xmlns:a16="http://schemas.microsoft.com/office/drawing/2014/main" xmlns="" val="1393001665"/>
                    </a:ext>
                  </a:extLst>
                </a:gridCol>
                <a:gridCol w="610715">
                  <a:extLst>
                    <a:ext uri="{9D8B030D-6E8A-4147-A177-3AD203B41FA5}">
                      <a16:colId xmlns:a16="http://schemas.microsoft.com/office/drawing/2014/main" xmlns="" val="2827449496"/>
                    </a:ext>
                  </a:extLst>
                </a:gridCol>
                <a:gridCol w="2011769">
                  <a:extLst>
                    <a:ext uri="{9D8B030D-6E8A-4147-A177-3AD203B41FA5}">
                      <a16:colId xmlns:a16="http://schemas.microsoft.com/office/drawing/2014/main" xmlns="" val="2124888328"/>
                    </a:ext>
                  </a:extLst>
                </a:gridCol>
                <a:gridCol w="2095592">
                  <a:extLst>
                    <a:ext uri="{9D8B030D-6E8A-4147-A177-3AD203B41FA5}">
                      <a16:colId xmlns:a16="http://schemas.microsoft.com/office/drawing/2014/main" xmlns="" val="4059312678"/>
                    </a:ext>
                  </a:extLst>
                </a:gridCol>
                <a:gridCol w="1389078">
                  <a:extLst>
                    <a:ext uri="{9D8B030D-6E8A-4147-A177-3AD203B41FA5}">
                      <a16:colId xmlns:a16="http://schemas.microsoft.com/office/drawing/2014/main" xmlns="" val="3025179155"/>
                    </a:ext>
                  </a:extLst>
                </a:gridCol>
                <a:gridCol w="1374109">
                  <a:extLst>
                    <a:ext uri="{9D8B030D-6E8A-4147-A177-3AD203B41FA5}">
                      <a16:colId xmlns:a16="http://schemas.microsoft.com/office/drawing/2014/main" xmlns="" val="1590897014"/>
                    </a:ext>
                  </a:extLst>
                </a:gridCol>
              </a:tblGrid>
              <a:tr h="393229">
                <a:tc>
                  <a:txBody>
                    <a:bodyPr/>
                    <a:lstStyle/>
                    <a:p>
                      <a:r>
                        <a:rPr lang="en-US" sz="1200" dirty="0">
                          <a:latin typeface="Times New Roman" panose="02020603050405020304" pitchFamily="18" charset="0"/>
                          <a:cs typeface="Times New Roman" panose="02020603050405020304" pitchFamily="18" charset="0"/>
                        </a:rPr>
                        <a:t>  Title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Publisher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Concept Discussed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Knowledge</a:t>
                      </a:r>
                      <a:r>
                        <a:rPr lang="en-US" sz="1200" baseline="0" dirty="0" smtClean="0">
                          <a:latin typeface="Times New Roman" panose="02020603050405020304" pitchFamily="18" charset="0"/>
                          <a:cs typeface="Times New Roman" panose="02020603050405020304" pitchFamily="18" charset="0"/>
                        </a:rPr>
                        <a:t> Gained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Disadvantage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44238556"/>
                  </a:ext>
                </a:extLst>
              </a:tr>
              <a:tr h="2912271">
                <a:tc>
                  <a:txBody>
                    <a:bodyPr/>
                    <a:lstStyle/>
                    <a:p>
                      <a:r>
                        <a:rPr lang="en-US" sz="1200" b="0" kern="1200" dirty="0" smtClean="0">
                          <a:effectLst/>
                          <a:latin typeface="Times New Roman" panose="02020603050405020304" pitchFamily="18" charset="0"/>
                          <a:ea typeface="+mn-ea"/>
                          <a:cs typeface="Times New Roman" panose="02020603050405020304" pitchFamily="18" charset="0"/>
                        </a:rPr>
                        <a:t>Signature Verification Using Image Processing Techniques </a:t>
                      </a:r>
                      <a:endParaRPr lang="en-IN" sz="1200" dirty="0"/>
                    </a:p>
                  </a:txBody>
                  <a:tcPr/>
                </a:tc>
                <a:tc>
                  <a:txBody>
                    <a:bodyPr/>
                    <a:lstStyle/>
                    <a:p>
                      <a:r>
                        <a:rPr lang="en-US" sz="1200" b="0" kern="1200" dirty="0" smtClean="0">
                          <a:effectLst/>
                          <a:latin typeface="Times New Roman" panose="02020603050405020304" pitchFamily="18" charset="0"/>
                          <a:ea typeface="+mn-ea"/>
                          <a:cs typeface="Times New Roman" panose="02020603050405020304" pitchFamily="18" charset="0"/>
                        </a:rPr>
                        <a:t>Amina </a:t>
                      </a:r>
                      <a:r>
                        <a:rPr lang="en-US" sz="1200" b="0" kern="1200" dirty="0" err="1" smtClean="0">
                          <a:effectLst/>
                          <a:latin typeface="Times New Roman" panose="02020603050405020304" pitchFamily="18" charset="0"/>
                          <a:ea typeface="+mn-ea"/>
                          <a:cs typeface="Times New Roman" panose="02020603050405020304" pitchFamily="18" charset="0"/>
                        </a:rPr>
                        <a:t>Khatra</a:t>
                      </a:r>
                      <a:endParaRPr lang="en-IN" sz="1200" dirty="0"/>
                    </a:p>
                  </a:txBody>
                  <a:tcPr/>
                </a:tc>
                <a:tc>
                  <a:txBody>
                    <a:bodyPr/>
                    <a:lstStyle/>
                    <a:p>
                      <a:r>
                        <a:rPr lang="en-US" sz="1200" dirty="0" smtClean="0"/>
                        <a:t>GRA - GLOBAL RESEARCH ANALYSIS</a:t>
                      </a:r>
                      <a:endParaRPr lang="en-IN" sz="1400" dirty="0"/>
                    </a:p>
                  </a:txBody>
                  <a:tcPr/>
                </a:tc>
                <a:tc>
                  <a:txBody>
                    <a:bodyPr/>
                    <a:lstStyle/>
                    <a:p>
                      <a:r>
                        <a:rPr lang="en-US" sz="1400" dirty="0"/>
                        <a:t>2022</a:t>
                      </a:r>
                      <a:endParaRPr lang="en-IN" sz="1400" dirty="0"/>
                    </a:p>
                  </a:txBody>
                  <a:tcPr/>
                </a:tc>
                <a:tc>
                  <a:txBody>
                    <a:bodyPr/>
                    <a:lstStyle/>
                    <a:p>
                      <a:r>
                        <a:rPr lang="en-US" sz="1200" b="0" dirty="0" smtClean="0">
                          <a:latin typeface="Times New Roman" panose="02020603050405020304" pitchFamily="18" charset="0"/>
                          <a:cs typeface="Times New Roman" panose="02020603050405020304" pitchFamily="18" charset="0"/>
                        </a:rPr>
                        <a:t>Offline signature verification using image processing techniques. The</a:t>
                      </a:r>
                      <a:r>
                        <a:rPr lang="en-US" sz="1200" b="0" baseline="0" dirty="0" smtClean="0">
                          <a:latin typeface="Times New Roman" panose="02020603050405020304" pitchFamily="18" charset="0"/>
                          <a:cs typeface="Times New Roman" panose="02020603050405020304" pitchFamily="18" charset="0"/>
                        </a:rPr>
                        <a:t> use of Image processing Components such as Pre-processing, feature extraction and validation was used in this system.</a:t>
                      </a:r>
                      <a:endParaRPr lang="en-IN" sz="1200" dirty="0"/>
                    </a:p>
                  </a:txBody>
                  <a:tcPr/>
                </a:tc>
                <a:tc>
                  <a:txBody>
                    <a:bodyPr/>
                    <a:lstStyle/>
                    <a:p>
                      <a:pPr marL="0" indent="0">
                        <a:buNone/>
                      </a:pPr>
                      <a:r>
                        <a:rPr lang="en-US" sz="1200" b="0" kern="1200" dirty="0" smtClean="0">
                          <a:effectLst/>
                          <a:latin typeface="Times New Roman" panose="02020603050405020304" pitchFamily="18" charset="0"/>
                          <a:ea typeface="+mn-ea"/>
                          <a:cs typeface="Times New Roman" panose="02020603050405020304" pitchFamily="18" charset="0"/>
                        </a:rPr>
                        <a:t>Proposing a method for offline verification of signatures using simple shape- based geometric features, preprocessing of scanned images, feature extraction, and comparison with a template signature.</a:t>
                      </a:r>
                      <a:endParaRPr lang="en-US" sz="1400" dirty="0">
                        <a:latin typeface="Times New Roman" panose="02020603050405020304" pitchFamily="18" charset="0"/>
                        <a:cs typeface="Times New Roman" panose="02020603050405020304" pitchFamily="18" charset="0"/>
                      </a:endParaRPr>
                    </a:p>
                    <a:p>
                      <a:endParaRPr lang="en-IN" sz="1400" dirty="0"/>
                    </a:p>
                  </a:txBody>
                  <a:tcPr/>
                </a:tc>
                <a:tc>
                  <a:txBody>
                    <a:bodyPr/>
                    <a:lstStyle/>
                    <a:p>
                      <a:r>
                        <a:rPr lang="en-US" sz="1200" dirty="0" smtClean="0">
                          <a:latin typeface="Times New Roman" panose="02020603050405020304" pitchFamily="18" charset="0"/>
                          <a:cs typeface="Times New Roman" panose="02020603050405020304" pitchFamily="18" charset="0"/>
                        </a:rPr>
                        <a:t>Importance of offline signature verification, challenges in feature extraction, classification, and achieving high accuracy across different signature styles.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Storing</a:t>
                      </a:r>
                      <a:r>
                        <a:rPr lang="en-US" sz="1200" baseline="0" dirty="0" smtClean="0">
                          <a:latin typeface="Times New Roman" panose="02020603050405020304" pitchFamily="18" charset="0"/>
                          <a:cs typeface="Times New Roman" panose="02020603050405020304" pitchFamily="18" charset="0"/>
                        </a:rPr>
                        <a:t> of the signature in the database as well as local device and the uses the basic image processing.</a:t>
                      </a:r>
                      <a:endParaRPr lang="en-US" sz="1400" dirty="0" smtClean="0"/>
                    </a:p>
                    <a:p>
                      <a:endParaRPr lang="en-IN" sz="1400" dirty="0"/>
                    </a:p>
                  </a:txBody>
                  <a:tcPr/>
                </a:tc>
                <a:extLst>
                  <a:ext uri="{0D108BD9-81ED-4DB2-BD59-A6C34878D82A}">
                    <a16:rowId xmlns:a16="http://schemas.microsoft.com/office/drawing/2014/main" xmlns="" val="3889933701"/>
                  </a:ext>
                </a:extLst>
              </a:tr>
              <a:tr h="1907083">
                <a:tc>
                  <a:txBody>
                    <a:bodyPr/>
                    <a:lstStyle/>
                    <a:p>
                      <a:r>
                        <a:rPr lang="en-US" sz="1200" b="0" kern="1200" dirty="0" smtClean="0">
                          <a:effectLst/>
                          <a:latin typeface="Times New Roman" panose="02020603050405020304" pitchFamily="18" charset="0"/>
                          <a:ea typeface="+mn-ea"/>
                          <a:cs typeface="Times New Roman" panose="02020603050405020304" pitchFamily="18" charset="0"/>
                        </a:rPr>
                        <a:t>Offline Signature Verification Using Image Processing</a:t>
                      </a:r>
                      <a:endParaRPr lang="en-IN" sz="1200" dirty="0"/>
                    </a:p>
                  </a:txBody>
                  <a:tcPr/>
                </a:tc>
                <a:tc>
                  <a:txBody>
                    <a:bodyPr/>
                    <a:lstStyle/>
                    <a:p>
                      <a:r>
                        <a:rPr lang="en-US" sz="1200" b="0" kern="1200" dirty="0" err="1" smtClean="0">
                          <a:effectLst/>
                          <a:latin typeface="Times New Roman" panose="02020603050405020304" pitchFamily="18" charset="0"/>
                          <a:ea typeface="+mn-ea"/>
                          <a:cs typeface="Times New Roman" panose="02020603050405020304" pitchFamily="18" charset="0"/>
                        </a:rPr>
                        <a:t>Bushra</a:t>
                      </a:r>
                      <a:r>
                        <a:rPr lang="en-US" sz="1200" b="0" kern="1200" dirty="0" smtClean="0">
                          <a:effectLst/>
                          <a:latin typeface="Times New Roman" panose="02020603050405020304" pitchFamily="18" charset="0"/>
                          <a:ea typeface="+mn-ea"/>
                          <a:cs typeface="Times New Roman" panose="02020603050405020304" pitchFamily="18" charset="0"/>
                        </a:rPr>
                        <a:t> </a:t>
                      </a:r>
                      <a:r>
                        <a:rPr lang="en-US" sz="1200" b="0" kern="1200" dirty="0" err="1" smtClean="0">
                          <a:effectLst/>
                          <a:latin typeface="Times New Roman" panose="02020603050405020304" pitchFamily="18" charset="0"/>
                          <a:ea typeface="+mn-ea"/>
                          <a:cs typeface="Times New Roman" panose="02020603050405020304" pitchFamily="18" charset="0"/>
                        </a:rPr>
                        <a:t>Shaik</a:t>
                      </a:r>
                      <a:r>
                        <a:rPr lang="en-US" sz="1200" b="0" kern="1200" dirty="0" smtClean="0">
                          <a:effectLst/>
                          <a:latin typeface="Times New Roman" panose="02020603050405020304" pitchFamily="18" charset="0"/>
                          <a:ea typeface="+mn-ea"/>
                          <a:cs typeface="Times New Roman" panose="02020603050405020304" pitchFamily="18" charset="0"/>
                        </a:rPr>
                        <a:t>, </a:t>
                      </a:r>
                      <a:r>
                        <a:rPr lang="en-US" sz="1200" b="0" kern="1200" dirty="0" err="1" smtClean="0">
                          <a:effectLst/>
                          <a:latin typeface="Times New Roman" panose="02020603050405020304" pitchFamily="18" charset="0"/>
                          <a:ea typeface="+mn-ea"/>
                          <a:cs typeface="Times New Roman" panose="02020603050405020304" pitchFamily="18" charset="0"/>
                        </a:rPr>
                        <a:t>Jyothi</a:t>
                      </a:r>
                      <a:r>
                        <a:rPr lang="en-US" sz="1200" b="0" kern="1200" dirty="0" smtClean="0">
                          <a:effectLst/>
                          <a:latin typeface="Times New Roman" panose="02020603050405020304" pitchFamily="18" charset="0"/>
                          <a:ea typeface="+mn-ea"/>
                          <a:cs typeface="Times New Roman" panose="02020603050405020304" pitchFamily="18" charset="0"/>
                        </a:rPr>
                        <a:t> </a:t>
                      </a:r>
                      <a:r>
                        <a:rPr lang="en-US" sz="1200" b="0" kern="1200" dirty="0" err="1" smtClean="0">
                          <a:effectLst/>
                          <a:latin typeface="Times New Roman" panose="02020603050405020304" pitchFamily="18" charset="0"/>
                          <a:ea typeface="+mn-ea"/>
                          <a:cs typeface="Times New Roman" panose="02020603050405020304" pitchFamily="18" charset="0"/>
                        </a:rPr>
                        <a:t>Manohar</a:t>
                      </a:r>
                      <a:r>
                        <a:rPr lang="en-US" sz="1200" b="0" kern="1200" dirty="0" smtClean="0">
                          <a:effectLst/>
                          <a:latin typeface="Times New Roman" panose="02020603050405020304" pitchFamily="18" charset="0"/>
                          <a:ea typeface="+mn-ea"/>
                          <a:cs typeface="Times New Roman" panose="02020603050405020304" pitchFamily="18" charset="0"/>
                        </a:rPr>
                        <a:t> </a:t>
                      </a:r>
                      <a:r>
                        <a:rPr lang="en-US" sz="1200" b="0" kern="1200" dirty="0" err="1" smtClean="0">
                          <a:effectLst/>
                          <a:latin typeface="Times New Roman" panose="02020603050405020304" pitchFamily="18" charset="0"/>
                          <a:ea typeface="+mn-ea"/>
                          <a:cs typeface="Times New Roman" panose="02020603050405020304" pitchFamily="18" charset="0"/>
                        </a:rPr>
                        <a:t>Katikireddy</a:t>
                      </a:r>
                      <a:r>
                        <a:rPr lang="en-US" sz="1200" b="0" kern="1200" dirty="0" smtClean="0">
                          <a:effectLst/>
                          <a:latin typeface="Times New Roman" panose="02020603050405020304" pitchFamily="18" charset="0"/>
                          <a:ea typeface="+mn-ea"/>
                          <a:cs typeface="Times New Roman" panose="02020603050405020304" pitchFamily="18" charset="0"/>
                        </a:rPr>
                        <a:t>, </a:t>
                      </a:r>
                      <a:r>
                        <a:rPr lang="en-US" sz="1200" b="0" kern="1200" dirty="0" err="1" smtClean="0">
                          <a:effectLst/>
                          <a:latin typeface="Times New Roman" panose="02020603050405020304" pitchFamily="18" charset="0"/>
                          <a:ea typeface="+mn-ea"/>
                          <a:cs typeface="Times New Roman" panose="02020603050405020304" pitchFamily="18" charset="0"/>
                        </a:rPr>
                        <a:t>Vamsidhar</a:t>
                      </a:r>
                      <a:r>
                        <a:rPr lang="en-US" sz="1200" b="0" kern="1200" dirty="0" smtClean="0">
                          <a:effectLst/>
                          <a:latin typeface="Times New Roman" panose="02020603050405020304" pitchFamily="18" charset="0"/>
                          <a:ea typeface="+mn-ea"/>
                          <a:cs typeface="Times New Roman" panose="02020603050405020304" pitchFamily="18" charset="0"/>
                        </a:rPr>
                        <a:t> </a:t>
                      </a:r>
                      <a:r>
                        <a:rPr lang="en-US" sz="1200" b="0" kern="1200" dirty="0" err="1" smtClean="0">
                          <a:effectLst/>
                          <a:latin typeface="Times New Roman" panose="02020603050405020304" pitchFamily="18" charset="0"/>
                          <a:ea typeface="+mn-ea"/>
                          <a:cs typeface="Times New Roman" panose="02020603050405020304" pitchFamily="18" charset="0"/>
                        </a:rPr>
                        <a:t>Kambham</a:t>
                      </a:r>
                      <a:r>
                        <a:rPr lang="en-US" sz="1200" b="0" kern="1200" dirty="0" smtClean="0">
                          <a:effectLst/>
                          <a:latin typeface="Times New Roman" panose="02020603050405020304" pitchFamily="18" charset="0"/>
                          <a:ea typeface="+mn-ea"/>
                          <a:cs typeface="Times New Roman" panose="02020603050405020304" pitchFamily="18" charset="0"/>
                        </a:rPr>
                        <a:t>, K </a:t>
                      </a:r>
                      <a:r>
                        <a:rPr lang="en-US" sz="1200" b="0" kern="1200" dirty="0" err="1" smtClean="0">
                          <a:effectLst/>
                          <a:latin typeface="Times New Roman" panose="02020603050405020304" pitchFamily="18" charset="0"/>
                          <a:ea typeface="+mn-ea"/>
                          <a:cs typeface="Times New Roman" panose="02020603050405020304" pitchFamily="18" charset="0"/>
                        </a:rPr>
                        <a:t>Sravani</a:t>
                      </a:r>
                      <a:endParaRPr lang="en-IN" sz="1200" dirty="0"/>
                    </a:p>
                  </a:txBody>
                  <a:tcPr/>
                </a:tc>
                <a:tc>
                  <a:txBody>
                    <a:bodyPr/>
                    <a:lstStyle/>
                    <a:p>
                      <a:r>
                        <a:rPr lang="en-US" sz="1200" dirty="0" smtClean="0"/>
                        <a:t>E3S Web of Conferences </a:t>
                      </a:r>
                      <a:endParaRPr lang="en-IN" sz="1400" dirty="0"/>
                    </a:p>
                  </a:txBody>
                  <a:tcPr/>
                </a:tc>
                <a:tc>
                  <a:txBody>
                    <a:bodyPr/>
                    <a:lstStyle/>
                    <a:p>
                      <a:r>
                        <a:rPr lang="en-US" sz="1400" dirty="0"/>
                        <a:t>2023</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Times New Roman" panose="02020603050405020304" pitchFamily="18" charset="0"/>
                          <a:cs typeface="Times New Roman" panose="02020603050405020304" pitchFamily="18" charset="0"/>
                        </a:rPr>
                        <a:t>Offline signature verification using Convolutional Neural Networks (CNN), image processing techniques, deep learning, and recurrent neural networks (RNNs).</a:t>
                      </a:r>
                      <a:endParaRPr lang="en-IN" sz="1400" dirty="0"/>
                    </a:p>
                  </a:txBody>
                  <a:tcPr/>
                </a:tc>
                <a:tc>
                  <a:txBody>
                    <a:bodyPr/>
                    <a:lstStyle/>
                    <a:p>
                      <a:r>
                        <a:rPr lang="en-US" sz="1200" b="0" kern="1200" dirty="0" smtClean="0">
                          <a:effectLst/>
                          <a:latin typeface="Times New Roman" panose="02020603050405020304" pitchFamily="18" charset="0"/>
                          <a:ea typeface="+mn-ea"/>
                          <a:cs typeface="Times New Roman" panose="02020603050405020304" pitchFamily="18" charset="0"/>
                        </a:rPr>
                        <a:t>offline signature verification using CNNs, focusing on feature extraction and classification. They trained various CNN architectures such as VGG16, Inception, ResNet50, and </a:t>
                      </a:r>
                      <a:r>
                        <a:rPr lang="en-US" sz="1200" b="0" kern="1200" dirty="0" err="1" smtClean="0">
                          <a:effectLst/>
                          <a:latin typeface="Times New Roman" panose="02020603050405020304" pitchFamily="18" charset="0"/>
                          <a:ea typeface="+mn-ea"/>
                          <a:cs typeface="Times New Roman" panose="02020603050405020304" pitchFamily="18" charset="0"/>
                        </a:rPr>
                        <a:t>Xception</a:t>
                      </a:r>
                      <a:r>
                        <a:rPr lang="en-US" sz="1200" b="0" kern="1200" dirty="0" smtClean="0">
                          <a:effectLst/>
                          <a:latin typeface="Times New Roman" panose="02020603050405020304" pitchFamily="18" charset="0"/>
                          <a:ea typeface="+mn-ea"/>
                          <a:cs typeface="Times New Roman" panose="02020603050405020304" pitchFamily="18" charset="0"/>
                        </a:rPr>
                        <a:t> using different optimizers to achieve high accuracy in signature recognition.</a:t>
                      </a:r>
                      <a:endParaRPr lang="en-IN" sz="1200" dirty="0"/>
                    </a:p>
                  </a:txBody>
                  <a:tcPr/>
                </a:tc>
                <a:tc>
                  <a:txBody>
                    <a:bodyPr/>
                    <a:lstStyle/>
                    <a:p>
                      <a:r>
                        <a:rPr lang="en-US" sz="1200" b="0" kern="1200" dirty="0" smtClean="0">
                          <a:effectLst/>
                          <a:latin typeface="Times New Roman" panose="02020603050405020304" pitchFamily="18" charset="0"/>
                          <a:ea typeface="+mn-ea"/>
                          <a:cs typeface="Times New Roman" panose="02020603050405020304" pitchFamily="18" charset="0"/>
                        </a:rPr>
                        <a:t>Understanding of how CNNs and other deep learning techniques can be applied to offline signature verification, the importance of feature extraction, model training, and evaluation for achieving accurate results.</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effectLst/>
                          <a:latin typeface="Times New Roman" panose="02020603050405020304" pitchFamily="18" charset="0"/>
                          <a:ea typeface="+mn-ea"/>
                          <a:cs typeface="Times New Roman" panose="02020603050405020304" pitchFamily="18" charset="0"/>
                        </a:rPr>
                        <a:t>Using</a:t>
                      </a:r>
                      <a:r>
                        <a:rPr lang="en-US" sz="1200" b="0" kern="1200" baseline="0" dirty="0" smtClean="0">
                          <a:effectLst/>
                          <a:latin typeface="Times New Roman" panose="02020603050405020304" pitchFamily="18" charset="0"/>
                          <a:ea typeface="+mn-ea"/>
                          <a:cs typeface="Times New Roman" panose="02020603050405020304" pitchFamily="18" charset="0"/>
                        </a:rPr>
                        <a:t> of data training may the forger can insert his/her signature in the dataset.</a:t>
                      </a:r>
                      <a:endParaRPr lang="en-US" sz="1100" b="0" dirty="0">
                        <a:latin typeface="Times New Roman" panose="02020603050405020304" pitchFamily="18" charset="0"/>
                        <a:cs typeface="Times New Roman" panose="02020603050405020304" pitchFamily="18" charset="0"/>
                      </a:endParaRPr>
                    </a:p>
                    <a:p>
                      <a:endParaRPr lang="en-IN" sz="1400" dirty="0"/>
                    </a:p>
                  </a:txBody>
                  <a:tcPr/>
                </a:tc>
                <a:extLst>
                  <a:ext uri="{0D108BD9-81ED-4DB2-BD59-A6C34878D82A}">
                    <a16:rowId xmlns:a16="http://schemas.microsoft.com/office/drawing/2014/main" xmlns="" val="994463237"/>
                  </a:ext>
                </a:extLst>
              </a:tr>
            </a:tbl>
          </a:graphicData>
        </a:graphic>
      </p:graphicFrame>
    </p:spTree>
    <p:extLst>
      <p:ext uri="{BB962C8B-B14F-4D97-AF65-F5344CB8AC3E}">
        <p14:creationId xmlns:p14="http://schemas.microsoft.com/office/powerpoint/2010/main" val="3003174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xmlns="" id="{927C5B60-E13E-45EC-9C22-5A1BBD68F4E9}"/>
              </a:ext>
            </a:extLst>
          </p:cNvPr>
          <p:cNvGraphicFramePr>
            <a:graphicFrameLocks noGrp="1"/>
          </p:cNvGraphicFramePr>
          <p:nvPr>
            <p:extLst>
              <p:ext uri="{D42A27DB-BD31-4B8C-83A1-F6EECF244321}">
                <p14:modId xmlns:p14="http://schemas.microsoft.com/office/powerpoint/2010/main" val="2267838182"/>
              </p:ext>
            </p:extLst>
          </p:nvPr>
        </p:nvGraphicFramePr>
        <p:xfrm>
          <a:off x="543338" y="1449788"/>
          <a:ext cx="11025811" cy="3652299"/>
        </p:xfrm>
        <a:graphic>
          <a:graphicData uri="http://schemas.openxmlformats.org/drawingml/2006/table">
            <a:tbl>
              <a:tblPr firstRow="1" bandRow="1">
                <a:tableStyleId>{5940675A-B579-460E-94D1-54222C63F5DA}</a:tableStyleId>
              </a:tblPr>
              <a:tblGrid>
                <a:gridCol w="1314905">
                  <a:extLst>
                    <a:ext uri="{9D8B030D-6E8A-4147-A177-3AD203B41FA5}">
                      <a16:colId xmlns:a16="http://schemas.microsoft.com/office/drawing/2014/main" xmlns="" val="442511878"/>
                    </a:ext>
                  </a:extLst>
                </a:gridCol>
                <a:gridCol w="1524413">
                  <a:extLst>
                    <a:ext uri="{9D8B030D-6E8A-4147-A177-3AD203B41FA5}">
                      <a16:colId xmlns:a16="http://schemas.microsoft.com/office/drawing/2014/main" xmlns="" val="1793223224"/>
                    </a:ext>
                  </a:extLst>
                </a:gridCol>
                <a:gridCol w="1038164">
                  <a:extLst>
                    <a:ext uri="{9D8B030D-6E8A-4147-A177-3AD203B41FA5}">
                      <a16:colId xmlns:a16="http://schemas.microsoft.com/office/drawing/2014/main" xmlns="" val="3371000406"/>
                    </a:ext>
                  </a:extLst>
                </a:gridCol>
                <a:gridCol w="737973">
                  <a:extLst>
                    <a:ext uri="{9D8B030D-6E8A-4147-A177-3AD203B41FA5}">
                      <a16:colId xmlns:a16="http://schemas.microsoft.com/office/drawing/2014/main" xmlns="" val="752896098"/>
                    </a:ext>
                  </a:extLst>
                </a:gridCol>
                <a:gridCol w="1863694">
                  <a:extLst>
                    <a:ext uri="{9D8B030D-6E8A-4147-A177-3AD203B41FA5}">
                      <a16:colId xmlns:a16="http://schemas.microsoft.com/office/drawing/2014/main" xmlns="" val="560914694"/>
                    </a:ext>
                  </a:extLst>
                </a:gridCol>
                <a:gridCol w="1701088">
                  <a:extLst>
                    <a:ext uri="{9D8B030D-6E8A-4147-A177-3AD203B41FA5}">
                      <a16:colId xmlns:a16="http://schemas.microsoft.com/office/drawing/2014/main" xmlns="" val="3712186659"/>
                    </a:ext>
                  </a:extLst>
                </a:gridCol>
                <a:gridCol w="1475946">
                  <a:extLst>
                    <a:ext uri="{9D8B030D-6E8A-4147-A177-3AD203B41FA5}">
                      <a16:colId xmlns:a16="http://schemas.microsoft.com/office/drawing/2014/main" xmlns="" val="1783072979"/>
                    </a:ext>
                  </a:extLst>
                </a:gridCol>
                <a:gridCol w="1369628">
                  <a:extLst>
                    <a:ext uri="{9D8B030D-6E8A-4147-A177-3AD203B41FA5}">
                      <a16:colId xmlns:a16="http://schemas.microsoft.com/office/drawing/2014/main" xmlns="" val="1608013646"/>
                    </a:ext>
                  </a:extLst>
                </a:gridCol>
              </a:tblGrid>
              <a:tr h="632058">
                <a:tc>
                  <a:txBody>
                    <a:bodyPr/>
                    <a:lstStyle/>
                    <a:p>
                      <a:r>
                        <a:rPr lang="en-US" sz="1200" dirty="0"/>
                        <a:t>Title</a:t>
                      </a:r>
                      <a:endParaRPr lang="en-IN" sz="1200" dirty="0"/>
                    </a:p>
                  </a:txBody>
                  <a:tcPr/>
                </a:tc>
                <a:tc>
                  <a:txBody>
                    <a:bodyPr/>
                    <a:lstStyle/>
                    <a:p>
                      <a:r>
                        <a:rPr lang="en-US" sz="1200" dirty="0"/>
                        <a:t>Authors</a:t>
                      </a:r>
                      <a:endParaRPr lang="en-IN" sz="1200" dirty="0"/>
                    </a:p>
                  </a:txBody>
                  <a:tcPr/>
                </a:tc>
                <a:tc>
                  <a:txBody>
                    <a:bodyPr/>
                    <a:lstStyle/>
                    <a:p>
                      <a:r>
                        <a:rPr lang="en-US" sz="1200" dirty="0"/>
                        <a:t>Publisher</a:t>
                      </a:r>
                      <a:endParaRPr lang="en-IN" sz="1200" dirty="0"/>
                    </a:p>
                  </a:txBody>
                  <a:tcPr/>
                </a:tc>
                <a:tc>
                  <a:txBody>
                    <a:bodyPr/>
                    <a:lstStyle/>
                    <a:p>
                      <a:r>
                        <a:rPr lang="en-US" sz="1200" dirty="0"/>
                        <a:t>Year</a:t>
                      </a:r>
                      <a:endParaRPr lang="en-IN" sz="1200" dirty="0"/>
                    </a:p>
                  </a:txBody>
                  <a:tcPr/>
                </a:tc>
                <a:tc>
                  <a:txBody>
                    <a:bodyPr/>
                    <a:lstStyle/>
                    <a:p>
                      <a:r>
                        <a:rPr lang="en-US" sz="1200" dirty="0"/>
                        <a:t>Concept Discussed</a:t>
                      </a:r>
                      <a:endParaRPr lang="en-IN" sz="1200" dirty="0"/>
                    </a:p>
                  </a:txBody>
                  <a:tcPr/>
                </a:tc>
                <a:tc>
                  <a:txBody>
                    <a:bodyPr/>
                    <a:lstStyle/>
                    <a:p>
                      <a:r>
                        <a:rPr lang="en-US" sz="1200" dirty="0"/>
                        <a:t>Methodology</a:t>
                      </a:r>
                      <a:endParaRPr lang="en-IN" sz="1200" dirty="0"/>
                    </a:p>
                  </a:txBody>
                  <a:tcPr/>
                </a:tc>
                <a:tc>
                  <a:txBody>
                    <a:bodyPr/>
                    <a:lstStyle/>
                    <a:p>
                      <a:r>
                        <a:rPr lang="en-US" sz="1200" dirty="0" smtClean="0"/>
                        <a:t>Knowledge</a:t>
                      </a:r>
                      <a:r>
                        <a:rPr lang="en-US" sz="1200" baseline="0" dirty="0" smtClean="0"/>
                        <a:t> Gained</a:t>
                      </a:r>
                      <a:endParaRPr lang="en-IN" sz="1200" dirty="0"/>
                    </a:p>
                  </a:txBody>
                  <a:tcPr/>
                </a:tc>
                <a:tc>
                  <a:txBody>
                    <a:bodyPr/>
                    <a:lstStyle/>
                    <a:p>
                      <a:r>
                        <a:rPr lang="en-US" sz="1200" dirty="0"/>
                        <a:t>Disadvantage</a:t>
                      </a:r>
                      <a:endParaRPr lang="en-IN" sz="1200" dirty="0"/>
                    </a:p>
                  </a:txBody>
                  <a:tcPr/>
                </a:tc>
                <a:extLst>
                  <a:ext uri="{0D108BD9-81ED-4DB2-BD59-A6C34878D82A}">
                    <a16:rowId xmlns:a16="http://schemas.microsoft.com/office/drawing/2014/main" xmlns="" val="262891071"/>
                  </a:ext>
                </a:extLst>
              </a:tr>
              <a:tr h="3020241">
                <a:tc>
                  <a:txBody>
                    <a:bodyPr/>
                    <a:lstStyle/>
                    <a:p>
                      <a:r>
                        <a:rPr lang="en-US" sz="1100" b="0" kern="1200" dirty="0" smtClean="0">
                          <a:effectLst/>
                          <a:latin typeface="Times New Roman" panose="02020603050405020304" pitchFamily="18" charset="0"/>
                          <a:ea typeface="+mn-ea"/>
                          <a:cs typeface="Times New Roman" panose="02020603050405020304" pitchFamily="18" charset="0"/>
                        </a:rPr>
                        <a:t>Signature Verification using Image Processing &amp; Neural Network </a:t>
                      </a:r>
                      <a:endParaRPr lang="en-IN" sz="1100" dirty="0"/>
                    </a:p>
                  </a:txBody>
                  <a:tcPr/>
                </a:tc>
                <a:tc>
                  <a:txBody>
                    <a:bodyPr/>
                    <a:lstStyle/>
                    <a:p>
                      <a:r>
                        <a:rPr lang="en-US" sz="1100" b="0" kern="1200" dirty="0" err="1" smtClean="0">
                          <a:effectLst/>
                          <a:latin typeface="Times New Roman" panose="02020603050405020304" pitchFamily="18" charset="0"/>
                          <a:ea typeface="+mn-ea"/>
                          <a:cs typeface="Times New Roman" panose="02020603050405020304" pitchFamily="18" charset="0"/>
                        </a:rPr>
                        <a:t>Sayali</a:t>
                      </a:r>
                      <a:r>
                        <a:rPr lang="en-US" sz="1100" b="0" kern="1200" dirty="0" smtClean="0">
                          <a:effectLst/>
                          <a:latin typeface="Times New Roman" panose="02020603050405020304" pitchFamily="18" charset="0"/>
                          <a:ea typeface="+mn-ea"/>
                          <a:cs typeface="Times New Roman" panose="02020603050405020304" pitchFamily="18" charset="0"/>
                        </a:rPr>
                        <a:t> </a:t>
                      </a:r>
                      <a:r>
                        <a:rPr lang="en-US" sz="1100" b="0" kern="1200" dirty="0" err="1" smtClean="0">
                          <a:effectLst/>
                          <a:latin typeface="Times New Roman" panose="02020603050405020304" pitchFamily="18" charset="0"/>
                          <a:ea typeface="+mn-ea"/>
                          <a:cs typeface="Times New Roman" panose="02020603050405020304" pitchFamily="18" charset="0"/>
                        </a:rPr>
                        <a:t>Gowre</a:t>
                      </a:r>
                      <a:endParaRPr lang="en-IN" sz="1100" dirty="0"/>
                    </a:p>
                  </a:txBody>
                  <a:tcPr/>
                </a:tc>
                <a:tc>
                  <a:txBody>
                    <a:bodyPr/>
                    <a:lstStyle/>
                    <a:p>
                      <a:r>
                        <a:rPr lang="en-US" sz="1200" dirty="0" smtClean="0"/>
                        <a:t>International Journal of Advanced Research in Science, Communication and Technology (IJARSCT)</a:t>
                      </a:r>
                      <a:endParaRPr lang="en-IN" sz="1200" dirty="0"/>
                    </a:p>
                  </a:txBody>
                  <a:tcPr/>
                </a:tc>
                <a:tc>
                  <a:txBody>
                    <a:bodyPr/>
                    <a:lstStyle/>
                    <a:p>
                      <a:r>
                        <a:rPr lang="en-US" sz="1200" dirty="0"/>
                        <a:t>2022</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smtClean="0">
                          <a:latin typeface="Times New Roman" panose="02020603050405020304" pitchFamily="18" charset="0"/>
                          <a:cs typeface="Times New Roman" panose="02020603050405020304" pitchFamily="18" charset="0"/>
                        </a:rPr>
                        <a:t>Offline signature verification using image processing techniques and neural networks. Various image processing techniques such as grayscale conversion, median filtering, intensity adjustment, </a:t>
                      </a:r>
                      <a:r>
                        <a:rPr lang="en-US" sz="1100" b="0" dirty="0" err="1" smtClean="0">
                          <a:latin typeface="Times New Roman" panose="02020603050405020304" pitchFamily="18" charset="0"/>
                          <a:cs typeface="Times New Roman" panose="02020603050405020304" pitchFamily="18" charset="0"/>
                        </a:rPr>
                        <a:t>thresholding</a:t>
                      </a:r>
                      <a:r>
                        <a:rPr lang="en-US" sz="1100" b="0" dirty="0" smtClean="0">
                          <a:latin typeface="Times New Roman" panose="02020603050405020304" pitchFamily="18" charset="0"/>
                          <a:cs typeface="Times New Roman" panose="02020603050405020304" pitchFamily="18" charset="0"/>
                        </a:rPr>
                        <a:t>, and canny edge detection were employed to preprocess the signature images. The processed images were then fed into a neural network for classification</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effectLst/>
                          <a:latin typeface="Times New Roman" panose="02020603050405020304" pitchFamily="18" charset="0"/>
                          <a:ea typeface="+mn-ea"/>
                          <a:cs typeface="Times New Roman" panose="02020603050405020304" pitchFamily="18" charset="0"/>
                        </a:rPr>
                        <a:t>Various image processing techniques such as grayscale conversion, median filtering, intensity adjustment, </a:t>
                      </a:r>
                      <a:r>
                        <a:rPr lang="en-US" sz="1100" b="0" kern="1200" dirty="0" err="1" smtClean="0">
                          <a:effectLst/>
                          <a:latin typeface="Times New Roman" panose="02020603050405020304" pitchFamily="18" charset="0"/>
                          <a:ea typeface="+mn-ea"/>
                          <a:cs typeface="Times New Roman" panose="02020603050405020304" pitchFamily="18" charset="0"/>
                        </a:rPr>
                        <a:t>thresholding</a:t>
                      </a:r>
                      <a:r>
                        <a:rPr lang="en-US" sz="1100" b="0" kern="1200" dirty="0" smtClean="0">
                          <a:effectLst/>
                          <a:latin typeface="Times New Roman" panose="02020603050405020304" pitchFamily="18" charset="0"/>
                          <a:ea typeface="+mn-ea"/>
                          <a:cs typeface="Times New Roman" panose="02020603050405020304" pitchFamily="18" charset="0"/>
                        </a:rPr>
                        <a:t>, and canny edge detection were employed to preprocess the signature images. The processed images were then fed into a neural network for classification</a:t>
                      </a:r>
                      <a:endParaRPr lang="en-IN"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smtClean="0">
                          <a:effectLst/>
                          <a:latin typeface="Times New Roman" panose="02020603050405020304" pitchFamily="18" charset="0"/>
                          <a:ea typeface="+mn-ea"/>
                          <a:cs typeface="Times New Roman" panose="02020603050405020304" pitchFamily="18" charset="0"/>
                        </a:rPr>
                        <a:t>The study explored techniques for preprocessing signature images, feature extraction, and classification using neural networks.</a:t>
                      </a:r>
                      <a:endParaRPr lang="en-IN" sz="1200" dirty="0"/>
                    </a:p>
                  </a:txBody>
                  <a:tcPr/>
                </a:tc>
                <a:tc>
                  <a:txBody>
                    <a:bodyPr/>
                    <a:lstStyle/>
                    <a:p>
                      <a:r>
                        <a:rPr lang="en-US" sz="1100" b="0" kern="1200" dirty="0" smtClean="0">
                          <a:effectLst/>
                          <a:latin typeface="Times New Roman" panose="02020603050405020304" pitchFamily="18" charset="0"/>
                          <a:ea typeface="+mn-ea"/>
                          <a:cs typeface="Times New Roman" panose="02020603050405020304" pitchFamily="18" charset="0"/>
                        </a:rPr>
                        <a:t>Additionally, exploring the integration of online and offline verification methods could enhance the overall performance of signature verification systems</a:t>
                      </a:r>
                      <a:r>
                        <a:rPr lang="en-US" sz="1100" b="0" kern="1200" baseline="0" dirty="0" smtClean="0">
                          <a:effectLst/>
                          <a:latin typeface="Times New Roman" panose="02020603050405020304" pitchFamily="18" charset="0"/>
                          <a:ea typeface="+mn-ea"/>
                          <a:cs typeface="Times New Roman" panose="02020603050405020304" pitchFamily="18" charset="0"/>
                        </a:rPr>
                        <a:t> and Using of data training may the forger can insert his/her signature in the dataset.</a:t>
                      </a:r>
                    </a:p>
                    <a:p>
                      <a:endParaRPr lang="en-IN" sz="1100" dirty="0"/>
                    </a:p>
                  </a:txBody>
                  <a:tcPr/>
                </a:tc>
                <a:extLst>
                  <a:ext uri="{0D108BD9-81ED-4DB2-BD59-A6C34878D82A}">
                    <a16:rowId xmlns:a16="http://schemas.microsoft.com/office/drawing/2014/main" xmlns="" val="3034394906"/>
                  </a:ext>
                </a:extLst>
              </a:tr>
            </a:tbl>
          </a:graphicData>
        </a:graphic>
      </p:graphicFrame>
    </p:spTree>
    <p:extLst>
      <p:ext uri="{BB962C8B-B14F-4D97-AF65-F5344CB8AC3E}">
        <p14:creationId xmlns:p14="http://schemas.microsoft.com/office/powerpoint/2010/main" val="4058234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49CEA1-40A6-4735-B181-E573C48FB14A}"/>
              </a:ext>
            </a:extLst>
          </p:cNvPr>
          <p:cNvSpPr>
            <a:spLocks noGrp="1"/>
          </p:cNvSpPr>
          <p:nvPr>
            <p:ph type="title"/>
          </p:nvPr>
        </p:nvSpPr>
        <p:spPr>
          <a:xfrm>
            <a:off x="0" y="0"/>
            <a:ext cx="2792895" cy="1026353"/>
          </a:xfrm>
        </p:spPr>
        <p:txBody>
          <a:bodyPr>
            <a:normAutofit/>
          </a:bodyPr>
          <a:lstStyle/>
          <a:p>
            <a:r>
              <a:rPr lang="en-US" sz="4000" b="1" i="1" dirty="0" smtClean="0">
                <a:latin typeface="Times New Roman" panose="02020603050405020304" pitchFamily="18" charset="0"/>
                <a:cs typeface="Times New Roman" panose="02020603050405020304" pitchFamily="18" charset="0"/>
              </a:rPr>
              <a:t>Scope:</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0B65A5F-91BF-4378-AD09-75AC89D6D462}"/>
              </a:ext>
            </a:extLst>
          </p:cNvPr>
          <p:cNvSpPr>
            <a:spLocks noGrp="1"/>
          </p:cNvSpPr>
          <p:nvPr>
            <p:ph idx="1"/>
          </p:nvPr>
        </p:nvSpPr>
        <p:spPr>
          <a:xfrm>
            <a:off x="485522" y="890358"/>
            <a:ext cx="11175101" cy="5421429"/>
          </a:xfrm>
        </p:spPr>
        <p:txBody>
          <a:bodyPr>
            <a:normAutofit/>
          </a:bodyPr>
          <a:lstStyle/>
          <a:p>
            <a:pPr marL="0" indent="0" algn="just">
              <a:lnSpc>
                <a:spcPct val="100000"/>
              </a:lnSpc>
              <a:buNone/>
            </a:pPr>
            <a:r>
              <a:rPr lang="en-US" sz="2200" dirty="0" smtClean="0">
                <a:latin typeface="Times New Roman" panose="02020603050405020304" pitchFamily="18" charset="0"/>
                <a:cs typeface="Times New Roman" panose="02020603050405020304" pitchFamily="18" charset="0"/>
              </a:rPr>
              <a:t>The scope of this project encompasses several key aspects of signature verification using image processing techniques:</a:t>
            </a:r>
            <a:endParaRPr lang="en-IN" sz="2200" dirty="0" smtClean="0">
              <a:latin typeface="Times New Roman" panose="02020603050405020304" pitchFamily="18" charset="0"/>
              <a:cs typeface="Times New Roman" panose="02020603050405020304" pitchFamily="18" charset="0"/>
            </a:endParaRPr>
          </a:p>
          <a:p>
            <a:pPr algn="just">
              <a:lnSpc>
                <a:spcPct val="100000"/>
              </a:lnSpc>
            </a:pPr>
            <a:r>
              <a:rPr lang="en-US" sz="2200" b="1" dirty="0" smtClean="0">
                <a:latin typeface="Times New Roman" panose="02020603050405020304" pitchFamily="18" charset="0"/>
                <a:cs typeface="Times New Roman" panose="02020603050405020304" pitchFamily="18" charset="0"/>
              </a:rPr>
              <a:t>Document Authentication: </a:t>
            </a:r>
            <a:r>
              <a:rPr lang="en-US" sz="2200" dirty="0" smtClean="0">
                <a:latin typeface="Times New Roman" panose="02020603050405020304" pitchFamily="18" charset="0"/>
                <a:cs typeface="Times New Roman" panose="02020603050405020304" pitchFamily="18" charset="0"/>
              </a:rPr>
              <a:t>Implement the system to verify signatures on important documents such as contracts, legal agreements, and financial transactions to ensure their authenticity.</a:t>
            </a:r>
            <a:endParaRPr lang="en-IN" sz="2200" dirty="0" smtClean="0">
              <a:latin typeface="Times New Roman" panose="02020603050405020304" pitchFamily="18" charset="0"/>
              <a:cs typeface="Times New Roman" panose="02020603050405020304" pitchFamily="18" charset="0"/>
            </a:endParaRPr>
          </a:p>
          <a:p>
            <a:pPr algn="just">
              <a:lnSpc>
                <a:spcPct val="100000"/>
              </a:lnSpc>
            </a:pPr>
            <a:r>
              <a:rPr lang="en-US" sz="2200" b="1" dirty="0" smtClean="0">
                <a:latin typeface="Times New Roman" panose="02020603050405020304" pitchFamily="18" charset="0"/>
                <a:cs typeface="Times New Roman" panose="02020603050405020304" pitchFamily="18" charset="0"/>
              </a:rPr>
              <a:t>Banking and Finance: </a:t>
            </a:r>
            <a:r>
              <a:rPr lang="en-US" sz="2200" dirty="0" smtClean="0">
                <a:latin typeface="Times New Roman" panose="02020603050405020304" pitchFamily="18" charset="0"/>
                <a:cs typeface="Times New Roman" panose="02020603050405020304" pitchFamily="18" charset="0"/>
              </a:rPr>
              <a:t>Integrate the system into banking applications for verifying signatures on checks, loan documents, and other financial instruments to prevent fraud and unauthorized transactions.</a:t>
            </a:r>
            <a:endParaRPr lang="en-IN" sz="2200" dirty="0" smtClean="0">
              <a:latin typeface="Times New Roman" panose="02020603050405020304" pitchFamily="18" charset="0"/>
              <a:cs typeface="Times New Roman" panose="02020603050405020304" pitchFamily="18" charset="0"/>
            </a:endParaRPr>
          </a:p>
          <a:p>
            <a:pPr algn="just">
              <a:lnSpc>
                <a:spcPct val="100000"/>
              </a:lnSpc>
            </a:pPr>
            <a:r>
              <a:rPr lang="en-US" sz="2200" b="1" dirty="0" smtClean="0">
                <a:latin typeface="Times New Roman" panose="02020603050405020304" pitchFamily="18" charset="0"/>
                <a:cs typeface="Times New Roman" panose="02020603050405020304" pitchFamily="18" charset="0"/>
              </a:rPr>
              <a:t>Forensic Analysis: </a:t>
            </a:r>
            <a:r>
              <a:rPr lang="en-US" sz="2200" dirty="0" smtClean="0">
                <a:latin typeface="Times New Roman" panose="02020603050405020304" pitchFamily="18" charset="0"/>
                <a:cs typeface="Times New Roman" panose="02020603050405020304" pitchFamily="18" charset="0"/>
              </a:rPr>
              <a:t>Apply the system in forensic investigations and criminal cases for verifying signatures on evidence, crime scene documents, and witness statements to support legal proceedings.</a:t>
            </a:r>
            <a:endParaRPr lang="en-IN" sz="2200" dirty="0" smtClean="0">
              <a:latin typeface="Times New Roman" panose="02020603050405020304" pitchFamily="18" charset="0"/>
              <a:cs typeface="Times New Roman" panose="02020603050405020304" pitchFamily="18" charset="0"/>
            </a:endParaRPr>
          </a:p>
          <a:p>
            <a:pPr algn="just">
              <a:lnSpc>
                <a:spcPct val="100000"/>
              </a:lnSpc>
            </a:pPr>
            <a:r>
              <a:rPr lang="en-US" sz="2200" b="1" dirty="0" smtClean="0">
                <a:latin typeface="Times New Roman" panose="02020603050405020304" pitchFamily="18" charset="0"/>
                <a:cs typeface="Times New Roman" panose="02020603050405020304" pitchFamily="18" charset="0"/>
              </a:rPr>
              <a:t>Education: </a:t>
            </a:r>
            <a:r>
              <a:rPr lang="en-US" sz="2200" dirty="0" smtClean="0">
                <a:latin typeface="Times New Roman" panose="02020603050405020304" pitchFamily="18" charset="0"/>
                <a:cs typeface="Times New Roman" panose="02020603050405020304" pitchFamily="18" charset="0"/>
              </a:rPr>
              <a:t>Implement the system in educational institutions for verifying signatures on exam papers, certificates, and academic transcripts to prevent cheating and ensure academic integrity.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209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E1175A-0062-4826-9064-8C299715B226}"/>
              </a:ext>
            </a:extLst>
          </p:cNvPr>
          <p:cNvSpPr>
            <a:spLocks noGrp="1"/>
          </p:cNvSpPr>
          <p:nvPr>
            <p:ph type="title"/>
          </p:nvPr>
        </p:nvSpPr>
        <p:spPr>
          <a:xfrm>
            <a:off x="0" y="-89012"/>
            <a:ext cx="3243704" cy="1155090"/>
          </a:xfrm>
        </p:spPr>
        <p:txBody>
          <a:bodyPr>
            <a:normAutofit/>
          </a:bodyPr>
          <a:lstStyle/>
          <a:p>
            <a:r>
              <a:rPr lang="en-US" sz="4000" b="1" i="1" dirty="0" smtClean="0">
                <a:latin typeface="Times New Roman" panose="02020603050405020304" pitchFamily="18" charset="0"/>
                <a:cs typeface="Times New Roman" panose="02020603050405020304" pitchFamily="18" charset="0"/>
              </a:rPr>
              <a:t>Objective:</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B47E95A-7D59-4D72-99AD-FE55A671BD5A}"/>
              </a:ext>
            </a:extLst>
          </p:cNvPr>
          <p:cNvSpPr>
            <a:spLocks noGrp="1"/>
          </p:cNvSpPr>
          <p:nvPr>
            <p:ph idx="1"/>
          </p:nvPr>
        </p:nvSpPr>
        <p:spPr>
          <a:xfrm>
            <a:off x="469339" y="888360"/>
            <a:ext cx="10442713" cy="5472801"/>
          </a:xfrm>
        </p:spPr>
        <p:txBody>
          <a:bodyPr anchor="t">
            <a:normAutofit/>
          </a:bodyPr>
          <a:lstStyle/>
          <a:p>
            <a:pPr marL="0" indent="0" algn="just">
              <a:lnSpc>
                <a:spcPct val="100000"/>
              </a:lnSpc>
              <a:spcAft>
                <a:spcPts val="1000"/>
              </a:spcAft>
              <a:buNone/>
            </a:pPr>
            <a:r>
              <a:rPr lang="en-US" sz="2200" dirty="0">
                <a:latin typeface="Times New Roman" panose="02020603050405020304" pitchFamily="18" charset="0"/>
                <a:ea typeface="Calibri" panose="020F0502020204030204" pitchFamily="34" charset="0"/>
                <a:cs typeface="Times New Roman" panose="02020603050405020304" pitchFamily="18" charset="0"/>
              </a:rPr>
              <a:t>The primary objective of this project is to design and implement an automated system capable of verifying signatures by analyzing their visual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characteristics.</a:t>
            </a:r>
          </a:p>
          <a:p>
            <a:pPr algn="just">
              <a:lnSpc>
                <a:spcPct val="100000"/>
              </a:lnSpc>
              <a:spcAft>
                <a:spcPts val="1000"/>
              </a:spcAft>
            </a:pPr>
            <a:r>
              <a:rPr lang="en-US" sz="2200" b="1" dirty="0" smtClean="0">
                <a:latin typeface="Times New Roman" panose="02020603050405020304" pitchFamily="18" charset="0"/>
                <a:ea typeface="Calibri" panose="020F0502020204030204" pitchFamily="34" charset="0"/>
                <a:cs typeface="Times New Roman" panose="02020603050405020304" pitchFamily="18" charset="0"/>
              </a:rPr>
              <a:t>Feature </a:t>
            </a:r>
            <a:r>
              <a:rPr lang="en-US" sz="2200" b="1" dirty="0">
                <a:latin typeface="Times New Roman" panose="02020603050405020304" pitchFamily="18" charset="0"/>
                <a:ea typeface="Calibri" panose="020F0502020204030204" pitchFamily="34" charset="0"/>
                <a:cs typeface="Times New Roman" panose="02020603050405020304" pitchFamily="18" charset="0"/>
              </a:rPr>
              <a:t>Extraction: </a:t>
            </a:r>
            <a:r>
              <a:rPr lang="en-US" sz="2200" dirty="0">
                <a:latin typeface="Times New Roman" panose="02020603050405020304" pitchFamily="18" charset="0"/>
                <a:ea typeface="Calibri" panose="020F0502020204030204" pitchFamily="34" charset="0"/>
                <a:cs typeface="Times New Roman" panose="02020603050405020304" pitchFamily="18" charset="0"/>
              </a:rPr>
              <a:t>To extract relevant features from signature images, such as stroke patterns, curvature, texture, and spatial relationships between key </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points, pressure.</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2200" b="1" dirty="0" smtClean="0">
                <a:latin typeface="Times New Roman" panose="02020603050405020304" pitchFamily="18" charset="0"/>
                <a:ea typeface="Calibri" panose="020F0502020204030204" pitchFamily="34" charset="0"/>
                <a:cs typeface="Times New Roman" panose="02020603050405020304" pitchFamily="18" charset="0"/>
              </a:rPr>
              <a:t>Comparison </a:t>
            </a:r>
            <a:r>
              <a:rPr lang="en-US" sz="2200" b="1" dirty="0">
                <a:latin typeface="Times New Roman" panose="02020603050405020304" pitchFamily="18" charset="0"/>
                <a:ea typeface="Calibri" panose="020F0502020204030204" pitchFamily="34" charset="0"/>
                <a:cs typeface="Times New Roman" panose="02020603050405020304" pitchFamily="18" charset="0"/>
              </a:rPr>
              <a:t>and Matching: </a:t>
            </a:r>
            <a:r>
              <a:rPr lang="en-US" sz="2200" dirty="0">
                <a:latin typeface="Times New Roman" panose="02020603050405020304" pitchFamily="18" charset="0"/>
                <a:ea typeface="Calibri" panose="020F0502020204030204" pitchFamily="34" charset="0"/>
                <a:cs typeface="Times New Roman" panose="02020603050405020304" pitchFamily="18" charset="0"/>
              </a:rPr>
              <a:t>Design methodologies for comparing and matching the extracted features of an input signature with those of a reference signature and matching by using SSIM Algorithm.</a:t>
            </a:r>
          </a:p>
          <a:p>
            <a:pPr algn="just">
              <a:lnSpc>
                <a:spcPct val="100000"/>
              </a:lnSpc>
              <a:spcAft>
                <a:spcPts val="1000"/>
              </a:spcAft>
            </a:pPr>
            <a:r>
              <a:rPr lang="en-US" sz="2200" b="1" dirty="0" smtClean="0">
                <a:latin typeface="Times New Roman" panose="02020603050405020304" pitchFamily="18" charset="0"/>
                <a:ea typeface="Calibri" panose="020F0502020204030204" pitchFamily="34" charset="0"/>
                <a:cs typeface="Times New Roman" panose="02020603050405020304" pitchFamily="18" charset="0"/>
              </a:rPr>
              <a:t>Implementation</a:t>
            </a:r>
            <a:r>
              <a:rPr lang="en-US" sz="2200" b="1" dirty="0">
                <a:latin typeface="Times New Roman" panose="02020603050405020304" pitchFamily="18" charset="0"/>
                <a:ea typeface="Calibri" panose="020F0502020204030204" pitchFamily="34" charset="0"/>
                <a:cs typeface="Times New Roman" panose="02020603050405020304" pitchFamily="18" charset="0"/>
              </a:rPr>
              <a:t>:</a:t>
            </a:r>
            <a:r>
              <a:rPr lang="en-US" sz="2200" dirty="0">
                <a:latin typeface="Times New Roman" panose="02020603050405020304" pitchFamily="18" charset="0"/>
                <a:ea typeface="Calibri" panose="020F0502020204030204" pitchFamily="34" charset="0"/>
                <a:cs typeface="Times New Roman" panose="02020603050405020304" pitchFamily="18" charset="0"/>
              </a:rPr>
              <a:t> Implement the signature verification system using image processing libraries and frameworks.</a:t>
            </a:r>
          </a:p>
          <a:p>
            <a:pPr algn="just">
              <a:lnSpc>
                <a:spcPct val="100000"/>
              </a:lnSpc>
              <a:spcAft>
                <a:spcPts val="1000"/>
              </a:spcAft>
            </a:pPr>
            <a:r>
              <a:rPr lang="en-US" sz="2200" b="1" dirty="0" smtClean="0">
                <a:latin typeface="Times New Roman" panose="02020603050405020304" pitchFamily="18" charset="0"/>
                <a:ea typeface="Calibri" panose="020F0502020204030204" pitchFamily="34" charset="0"/>
                <a:cs typeface="Times New Roman" panose="02020603050405020304" pitchFamily="18" charset="0"/>
              </a:rPr>
              <a:t>Evaluation</a:t>
            </a:r>
            <a:r>
              <a:rPr lang="en-US" sz="2200" b="1"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a:latin typeface="Times New Roman" panose="02020603050405020304" pitchFamily="18" charset="0"/>
                <a:ea typeface="Calibri" panose="020F0502020204030204" pitchFamily="34" charset="0"/>
                <a:cs typeface="Times New Roman" panose="02020603050405020304" pitchFamily="18" charset="0"/>
              </a:rPr>
              <a:t>Evaluate the performance of the developed system through extensive testing on genuine and forged signatures. Measure key performance metrics such as accuracy, precision, recall</a:t>
            </a:r>
            <a:r>
              <a:rPr lang="en-US" sz="22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19276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92D56-9732-4B44-904F-EFE6061ED916}"/>
              </a:ext>
            </a:extLst>
          </p:cNvPr>
          <p:cNvSpPr>
            <a:spLocks noGrp="1"/>
          </p:cNvSpPr>
          <p:nvPr>
            <p:ph type="title"/>
          </p:nvPr>
        </p:nvSpPr>
        <p:spPr>
          <a:xfrm>
            <a:off x="0" y="1"/>
            <a:ext cx="5081798" cy="1032262"/>
          </a:xfrm>
        </p:spPr>
        <p:txBody>
          <a:bodyPr>
            <a:normAutofit/>
          </a:bodyPr>
          <a:lstStyle/>
          <a:p>
            <a:r>
              <a:rPr lang="en-US" sz="4000" b="1" i="1" dirty="0" smtClean="0">
                <a:latin typeface="Times New Roman" panose="02020603050405020304" pitchFamily="18" charset="0"/>
                <a:cs typeface="Times New Roman" panose="02020603050405020304" pitchFamily="18" charset="0"/>
              </a:rPr>
              <a:t>Existing System:</a:t>
            </a:r>
            <a:endParaRPr lang="en-IN" sz="40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6CB9CB1-A858-424B-9FDD-765B5D52E20F}"/>
              </a:ext>
            </a:extLst>
          </p:cNvPr>
          <p:cNvSpPr>
            <a:spLocks noGrp="1"/>
          </p:cNvSpPr>
          <p:nvPr>
            <p:ph idx="1"/>
          </p:nvPr>
        </p:nvSpPr>
        <p:spPr>
          <a:xfrm>
            <a:off x="501705" y="1032262"/>
            <a:ext cx="11571611" cy="3871511"/>
          </a:xfrm>
        </p:spPr>
        <p:txBody>
          <a:bodyPr>
            <a:normAutofit/>
          </a:bodyPr>
          <a:lstStyle/>
          <a:p>
            <a:pPr algn="just">
              <a:lnSpc>
                <a:spcPct val="100000"/>
              </a:lnSpc>
            </a:pPr>
            <a:r>
              <a:rPr lang="en-US" sz="2200" dirty="0">
                <a:latin typeface="Times New Roman" panose="02020603050405020304" pitchFamily="18" charset="0"/>
                <a:cs typeface="Times New Roman" panose="02020603050405020304" pitchFamily="18" charset="0"/>
              </a:rPr>
              <a:t>The Existing signature verification systems predominantly rely on manual inspection or basic rule-based algorithms. </a:t>
            </a:r>
            <a:endParaRPr lang="en-US" sz="2200" dirty="0" smtClean="0">
              <a:latin typeface="Times New Roman" panose="02020603050405020304" pitchFamily="18" charset="0"/>
              <a:cs typeface="Times New Roman" panose="02020603050405020304" pitchFamily="18" charset="0"/>
            </a:endParaRPr>
          </a:p>
          <a:p>
            <a:pPr algn="just">
              <a:lnSpc>
                <a:spcPct val="100000"/>
              </a:lnSpc>
            </a:pPr>
            <a:r>
              <a:rPr lang="en-US" sz="2200" dirty="0">
                <a:latin typeface="Times New Roman" panose="02020603050405020304" pitchFamily="18" charset="0"/>
                <a:cs typeface="Times New Roman" panose="02020603050405020304" pitchFamily="18" charset="0"/>
              </a:rPr>
              <a:t>Manual verification methods involve visual inspection of signatures by trained personnel, which can be subjective and time- consuming. </a:t>
            </a:r>
          </a:p>
          <a:p>
            <a:pPr algn="just">
              <a:lnSpc>
                <a:spcPct val="100000"/>
              </a:lnSpc>
            </a:pPr>
            <a:r>
              <a:rPr lang="en-US" sz="2200" dirty="0">
                <a:latin typeface="Times New Roman" panose="02020603050405020304" pitchFamily="18" charset="0"/>
                <a:cs typeface="Times New Roman" panose="02020603050405020304" pitchFamily="18" charset="0"/>
              </a:rPr>
              <a:t>Rule-based algorithms often use simple metrics such as </a:t>
            </a:r>
            <a:r>
              <a:rPr lang="en-US" sz="2200" dirty="0" smtClean="0">
                <a:latin typeface="Times New Roman" panose="02020603050405020304" pitchFamily="18" charset="0"/>
                <a:cs typeface="Times New Roman" panose="02020603050405020304" pitchFamily="18" charset="0"/>
              </a:rPr>
              <a:t>geometric </a:t>
            </a:r>
            <a:r>
              <a:rPr lang="en-US" sz="2200" dirty="0">
                <a:latin typeface="Times New Roman" panose="02020603050405020304" pitchFamily="18" charset="0"/>
                <a:cs typeface="Times New Roman" panose="02020603050405020304" pitchFamily="18" charset="0"/>
              </a:rPr>
              <a:t>features for verification, but these methods may lack robustness and are susceptible to </a:t>
            </a:r>
            <a:r>
              <a:rPr lang="en-US" sz="2200" dirty="0" smtClean="0">
                <a:latin typeface="Times New Roman" panose="02020603050405020304" pitchFamily="18" charset="0"/>
                <a:cs typeface="Times New Roman" panose="02020603050405020304" pitchFamily="18" charset="0"/>
              </a:rPr>
              <a:t>forgery. Moreover, existing systems may not fully exploit the potential of advanced machine learning algorithms. </a:t>
            </a:r>
          </a:p>
          <a:p>
            <a:pPr algn="just">
              <a:lnSpc>
                <a:spcPct val="100000"/>
              </a:lnSpc>
            </a:pPr>
            <a:r>
              <a:rPr lang="en-US" sz="2200" dirty="0" smtClean="0">
                <a:latin typeface="Times New Roman" panose="02020603050405020304" pitchFamily="18" charset="0"/>
                <a:cs typeface="Times New Roman" panose="02020603050405020304" pitchFamily="18" charset="0"/>
              </a:rPr>
              <a:t>The integration of sophisticated models like CNN and ANN is projected to the train of the data in which roots to the forgery. </a:t>
            </a:r>
            <a:endParaRPr lang="en-IN" dirty="0"/>
          </a:p>
        </p:txBody>
      </p:sp>
    </p:spTree>
    <p:extLst>
      <p:ext uri="{BB962C8B-B14F-4D97-AF65-F5344CB8AC3E}">
        <p14:creationId xmlns:p14="http://schemas.microsoft.com/office/powerpoint/2010/main" val="3508276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1799</Words>
  <Application>Microsoft Office PowerPoint</Application>
  <PresentationFormat>Widescreen</PresentationFormat>
  <Paragraphs>167</Paragraphs>
  <Slides>23</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Algerian</vt:lpstr>
      <vt:lpstr>Arial</vt:lpstr>
      <vt:lpstr>Calibri</vt:lpstr>
      <vt:lpstr>Calibri Light</vt:lpstr>
      <vt:lpstr>Symbol</vt:lpstr>
      <vt:lpstr>Times New Roman</vt:lpstr>
      <vt:lpstr>Wingdings</vt:lpstr>
      <vt:lpstr>Office Theme</vt:lpstr>
      <vt:lpstr>1_Office Theme</vt:lpstr>
      <vt:lpstr>2_Office Theme</vt:lpstr>
      <vt:lpstr> UNLOCKING SECURITY: ENHANCED SIGNATURE VERIFICATION SYSTEM USING IMAGE PROCESING </vt:lpstr>
      <vt:lpstr>Introduction :</vt:lpstr>
      <vt:lpstr>Abstract :</vt:lpstr>
      <vt:lpstr>Literature Survey:</vt:lpstr>
      <vt:lpstr>PowerPoint Presentation</vt:lpstr>
      <vt:lpstr>PowerPoint Presentation</vt:lpstr>
      <vt:lpstr>Scope:</vt:lpstr>
      <vt:lpstr>Objective:</vt:lpstr>
      <vt:lpstr>Existing System:</vt:lpstr>
      <vt:lpstr>Disadvantage:</vt:lpstr>
      <vt:lpstr>Proposed System:</vt:lpstr>
      <vt:lpstr>Advantage:</vt:lpstr>
      <vt:lpstr>Requirement Specification:</vt:lpstr>
      <vt:lpstr>System Architecture Diagram:</vt:lpstr>
      <vt:lpstr>Data Flow Diagram :</vt:lpstr>
      <vt:lpstr>Flow Chart:</vt:lpstr>
      <vt:lpstr>Module Description:</vt:lpstr>
      <vt:lpstr>Output:</vt:lpstr>
      <vt:lpstr>PowerPoint Presentation</vt:lpstr>
      <vt:lpstr>Overall Output:</vt:lpstr>
      <vt:lpstr>PowerPoint Presentation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  </dc:title>
  <dc:creator>raja.sneha1611@gmail.com</dc:creator>
  <cp:lastModifiedBy>Microsoft account</cp:lastModifiedBy>
  <cp:revision>56</cp:revision>
  <dcterms:created xsi:type="dcterms:W3CDTF">2024-04-30T05:37:48Z</dcterms:created>
  <dcterms:modified xsi:type="dcterms:W3CDTF">2024-05-09T06:21:10Z</dcterms:modified>
</cp:coreProperties>
</file>