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Weekly progress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15000"/>
              </a:lnSpc>
            </a:pPr>
            <a:r>
              <a:rPr lang="en-US" sz="2200" err="1"/>
              <a:t>Name:K.Karthik</a:t>
            </a:r>
            <a:endParaRPr lang="en-US" sz="2200"/>
          </a:p>
          <a:p>
            <a:pPr algn="l">
              <a:lnSpc>
                <a:spcPct val="115000"/>
              </a:lnSpc>
            </a:pPr>
            <a:r>
              <a:rPr lang="en-US" sz="2200" dirty="0"/>
              <a:t>Rollno:217Z1A0591</a:t>
            </a:r>
            <a:endParaRPr lang="en-US" sz="2200" dirty="0"/>
          </a:p>
          <a:p>
            <a:pPr algn="l">
              <a:lnSpc>
                <a:spcPct val="115000"/>
              </a:lnSpc>
            </a:pPr>
            <a:r>
              <a:rPr lang="en-US" sz="2200" err="1"/>
              <a:t>Branch:CSE</a:t>
            </a:r>
            <a:endParaRPr lang="en-US" sz="2200" err="1"/>
          </a:p>
        </p:txBody>
      </p:sp>
      <p:sp>
        <p:nvSpPr>
          <p:cNvPr id="22" name="Freeform: Shap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73597" y="835592"/>
            <a:ext cx="6095980" cy="5948805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-1" fmla="*/ 0 w 4033589"/>
              <a:gd name="connsiteY0-2" fmla="*/ 6858000 h 6858000"/>
              <a:gd name="connsiteX1-3" fmla="*/ 1878934 w 4033589"/>
              <a:gd name="connsiteY1-4" fmla="*/ 0 h 6858000"/>
              <a:gd name="connsiteX2-5" fmla="*/ 1882313 w 4033589"/>
              <a:gd name="connsiteY2-6" fmla="*/ 2021 h 6858000"/>
              <a:gd name="connsiteX3-7" fmla="*/ 3475371 w 4033589"/>
              <a:gd name="connsiteY3-8" fmla="*/ 1517967 h 6858000"/>
              <a:gd name="connsiteX4-9" fmla="*/ 3975977 w 4033589"/>
              <a:gd name="connsiteY4-10" fmla="*/ 4379386 h 6858000"/>
              <a:gd name="connsiteX5-11" fmla="*/ 3312864 w 4033589"/>
              <a:gd name="connsiteY5-12" fmla="*/ 6852362 h 6858000"/>
              <a:gd name="connsiteX6-13" fmla="*/ 3310593 w 4033589"/>
              <a:gd name="connsiteY6-14" fmla="*/ 6858000 h 6858000"/>
              <a:gd name="connsiteX7-15" fmla="*/ 0 w 4033589"/>
              <a:gd name="connsiteY7-16" fmla="*/ 6858000 h 6858000"/>
              <a:gd name="connsiteX0-17" fmla="*/ 1787494 w 3942149"/>
              <a:gd name="connsiteY0-18" fmla="*/ 0 h 6949440"/>
              <a:gd name="connsiteX1-19" fmla="*/ 1790873 w 3942149"/>
              <a:gd name="connsiteY1-20" fmla="*/ 2021 h 6949440"/>
              <a:gd name="connsiteX2-21" fmla="*/ 3383931 w 3942149"/>
              <a:gd name="connsiteY2-22" fmla="*/ 1517967 h 6949440"/>
              <a:gd name="connsiteX3-23" fmla="*/ 3884537 w 3942149"/>
              <a:gd name="connsiteY3-24" fmla="*/ 4379386 h 6949440"/>
              <a:gd name="connsiteX4-25" fmla="*/ 3221424 w 3942149"/>
              <a:gd name="connsiteY4-26" fmla="*/ 6852362 h 6949440"/>
              <a:gd name="connsiteX5-27" fmla="*/ 3219153 w 3942149"/>
              <a:gd name="connsiteY5-28" fmla="*/ 6858000 h 6949440"/>
              <a:gd name="connsiteX6-29" fmla="*/ 0 w 3942149"/>
              <a:gd name="connsiteY6-30" fmla="*/ 6949440 h 6949440"/>
              <a:gd name="connsiteX0-31" fmla="*/ 1787494 w 3942149"/>
              <a:gd name="connsiteY0-32" fmla="*/ 0 h 6949440"/>
              <a:gd name="connsiteX1-33" fmla="*/ 1790873 w 3942149"/>
              <a:gd name="connsiteY1-34" fmla="*/ 2021 h 6949440"/>
              <a:gd name="connsiteX2-35" fmla="*/ 3383931 w 3942149"/>
              <a:gd name="connsiteY2-36" fmla="*/ 1517967 h 6949440"/>
              <a:gd name="connsiteX3-37" fmla="*/ 3884537 w 3942149"/>
              <a:gd name="connsiteY3-38" fmla="*/ 4379386 h 6949440"/>
              <a:gd name="connsiteX4-39" fmla="*/ 3221424 w 3942149"/>
              <a:gd name="connsiteY4-40" fmla="*/ 6852362 h 6949440"/>
              <a:gd name="connsiteX5-41" fmla="*/ 3219153 w 3942149"/>
              <a:gd name="connsiteY5-42" fmla="*/ 6858000 h 6949440"/>
              <a:gd name="connsiteX6-43" fmla="*/ 0 w 3942149"/>
              <a:gd name="connsiteY6-44" fmla="*/ 6949440 h 6949440"/>
              <a:gd name="connsiteX0-45" fmla="*/ 0 w 2154655"/>
              <a:gd name="connsiteY0-46" fmla="*/ 0 h 6858000"/>
              <a:gd name="connsiteX1-47" fmla="*/ 3379 w 2154655"/>
              <a:gd name="connsiteY1-48" fmla="*/ 2021 h 6858000"/>
              <a:gd name="connsiteX2-49" fmla="*/ 1596437 w 2154655"/>
              <a:gd name="connsiteY2-50" fmla="*/ 1517967 h 6858000"/>
              <a:gd name="connsiteX3-51" fmla="*/ 2097043 w 2154655"/>
              <a:gd name="connsiteY3-52" fmla="*/ 4379386 h 6858000"/>
              <a:gd name="connsiteX4-53" fmla="*/ 1433930 w 2154655"/>
              <a:gd name="connsiteY4-54" fmla="*/ 6852362 h 6858000"/>
              <a:gd name="connsiteX5-55" fmla="*/ 1431659 w 2154655"/>
              <a:gd name="connsiteY5-56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1" y="5913098"/>
            <a:ext cx="3637107" cy="944903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5829359"/>
            <a:ext cx="4333874" cy="1028642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-1" fmla="*/ 0 w 5129518"/>
              <a:gd name="connsiteY0-2" fmla="*/ 1237805 h 1329245"/>
              <a:gd name="connsiteX1-3" fmla="*/ 19230 w 5129518"/>
              <a:gd name="connsiteY1-4" fmla="*/ 1159609 h 1329245"/>
              <a:gd name="connsiteX2-5" fmla="*/ 382219 w 5129518"/>
              <a:gd name="connsiteY2-6" fmla="*/ 333970 h 1329245"/>
              <a:gd name="connsiteX3-7" fmla="*/ 1315784 w 5129518"/>
              <a:gd name="connsiteY3-8" fmla="*/ 1178 h 1329245"/>
              <a:gd name="connsiteX4-9" fmla="*/ 1576991 w 5129518"/>
              <a:gd name="connsiteY4-10" fmla="*/ 0 h 1329245"/>
              <a:gd name="connsiteX5-11" fmla="*/ 3403320 w 5129518"/>
              <a:gd name="connsiteY5-12" fmla="*/ 271915 h 1329245"/>
              <a:gd name="connsiteX6-13" fmla="*/ 4672870 w 5129518"/>
              <a:gd name="connsiteY6-14" fmla="*/ 693394 h 1329245"/>
              <a:gd name="connsiteX7-15" fmla="*/ 5038078 w 5129518"/>
              <a:gd name="connsiteY7-16" fmla="*/ 795719 h 1329245"/>
              <a:gd name="connsiteX8-17" fmla="*/ 5129518 w 5129518"/>
              <a:gd name="connsiteY8-18" fmla="*/ 1329245 h 1329245"/>
              <a:gd name="connsiteX0-19" fmla="*/ 0 w 5129518"/>
              <a:gd name="connsiteY0-20" fmla="*/ 1237805 h 1329245"/>
              <a:gd name="connsiteX1-21" fmla="*/ 19230 w 5129518"/>
              <a:gd name="connsiteY1-22" fmla="*/ 1159609 h 1329245"/>
              <a:gd name="connsiteX2-23" fmla="*/ 382219 w 5129518"/>
              <a:gd name="connsiteY2-24" fmla="*/ 333970 h 1329245"/>
              <a:gd name="connsiteX3-25" fmla="*/ 1315784 w 5129518"/>
              <a:gd name="connsiteY3-26" fmla="*/ 1178 h 1329245"/>
              <a:gd name="connsiteX4-27" fmla="*/ 1576991 w 5129518"/>
              <a:gd name="connsiteY4-28" fmla="*/ 0 h 1329245"/>
              <a:gd name="connsiteX5-29" fmla="*/ 3403320 w 5129518"/>
              <a:gd name="connsiteY5-30" fmla="*/ 271915 h 1329245"/>
              <a:gd name="connsiteX6-31" fmla="*/ 4672870 w 5129518"/>
              <a:gd name="connsiteY6-32" fmla="*/ 693394 h 1329245"/>
              <a:gd name="connsiteX7-33" fmla="*/ 5038078 w 5129518"/>
              <a:gd name="connsiteY7-34" fmla="*/ 795719 h 1329245"/>
              <a:gd name="connsiteX8-35" fmla="*/ 5129518 w 5129518"/>
              <a:gd name="connsiteY8-36" fmla="*/ 1329245 h 1329245"/>
              <a:gd name="connsiteX0-37" fmla="*/ 0 w 5049689"/>
              <a:gd name="connsiteY0-38" fmla="*/ 1237805 h 1423588"/>
              <a:gd name="connsiteX1-39" fmla="*/ 19230 w 5049689"/>
              <a:gd name="connsiteY1-40" fmla="*/ 1159609 h 1423588"/>
              <a:gd name="connsiteX2-41" fmla="*/ 382219 w 5049689"/>
              <a:gd name="connsiteY2-42" fmla="*/ 333970 h 1423588"/>
              <a:gd name="connsiteX3-43" fmla="*/ 1315784 w 5049689"/>
              <a:gd name="connsiteY3-44" fmla="*/ 1178 h 1423588"/>
              <a:gd name="connsiteX4-45" fmla="*/ 1576991 w 5049689"/>
              <a:gd name="connsiteY4-46" fmla="*/ 0 h 1423588"/>
              <a:gd name="connsiteX5-47" fmla="*/ 3403320 w 5049689"/>
              <a:gd name="connsiteY5-48" fmla="*/ 271915 h 1423588"/>
              <a:gd name="connsiteX6-49" fmla="*/ 4672870 w 5049689"/>
              <a:gd name="connsiteY6-50" fmla="*/ 693394 h 1423588"/>
              <a:gd name="connsiteX7-51" fmla="*/ 5038078 w 5049689"/>
              <a:gd name="connsiteY7-52" fmla="*/ 795719 h 1423588"/>
              <a:gd name="connsiteX8-53" fmla="*/ 5049689 w 5049689"/>
              <a:gd name="connsiteY8-54" fmla="*/ 1423588 h 1423588"/>
              <a:gd name="connsiteX0-55" fmla="*/ 0 w 5038078"/>
              <a:gd name="connsiteY0-56" fmla="*/ 1237805 h 1237805"/>
              <a:gd name="connsiteX1-57" fmla="*/ 19230 w 5038078"/>
              <a:gd name="connsiteY1-58" fmla="*/ 1159609 h 1237805"/>
              <a:gd name="connsiteX2-59" fmla="*/ 382219 w 5038078"/>
              <a:gd name="connsiteY2-60" fmla="*/ 333970 h 1237805"/>
              <a:gd name="connsiteX3-61" fmla="*/ 1315784 w 5038078"/>
              <a:gd name="connsiteY3-62" fmla="*/ 1178 h 1237805"/>
              <a:gd name="connsiteX4-63" fmla="*/ 1576991 w 5038078"/>
              <a:gd name="connsiteY4-64" fmla="*/ 0 h 1237805"/>
              <a:gd name="connsiteX5-65" fmla="*/ 3403320 w 5038078"/>
              <a:gd name="connsiteY5-66" fmla="*/ 271915 h 1237805"/>
              <a:gd name="connsiteX6-67" fmla="*/ 4672870 w 5038078"/>
              <a:gd name="connsiteY6-68" fmla="*/ 693394 h 1237805"/>
              <a:gd name="connsiteX7-69" fmla="*/ 5038078 w 5038078"/>
              <a:gd name="connsiteY7-70" fmla="*/ 795719 h 12378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078301"/>
          <a:ext cx="8754851" cy="3138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485"/>
                <a:gridCol w="875485"/>
                <a:gridCol w="875485"/>
                <a:gridCol w="875485"/>
                <a:gridCol w="849923"/>
                <a:gridCol w="901048"/>
                <a:gridCol w="875485"/>
                <a:gridCol w="875485"/>
                <a:gridCol w="875485"/>
                <a:gridCol w="875485"/>
              </a:tblGrid>
              <a:tr h="3218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6488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US" dirty="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US" dirty="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Don't know</a:t>
                      </a:r>
                      <a:endParaRPr lang="en-US" dirty="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  <a:endParaRPr lang="en-US" dirty="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good</a:t>
                      </a:r>
                      <a:endParaRPr lang="en-US" dirty="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know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  <a:endParaRPr lang="en-US" dirty="0"/>
                    </a:p>
                  </a:txBody>
                  <a:tcPr/>
                </a:tc>
              </a:tr>
              <a:tr h="32186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186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186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186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948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04492" y="1128346"/>
            <a:ext cx="43082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/>
              <a:t>Progress before execution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67500" y="1128346"/>
            <a:ext cx="34290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/>
              <a:t>Progress after execution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4454" y="363681"/>
            <a:ext cx="330777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200" b="1" dirty="0"/>
              <a:t>Progress report</a:t>
            </a:r>
            <a:endParaRPr lang="en-US"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Freeform: Shap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-1" fmla="*/ 1421452 w 4517331"/>
              <a:gd name="connsiteY0-2" fmla="*/ 0 h 713930"/>
              <a:gd name="connsiteX1-3" fmla="*/ 3247781 w 4517331"/>
              <a:gd name="connsiteY1-4" fmla="*/ 271915 h 713930"/>
              <a:gd name="connsiteX2-5" fmla="*/ 4517331 w 4517331"/>
              <a:gd name="connsiteY2-6" fmla="*/ 693394 h 713930"/>
              <a:gd name="connsiteX3-7" fmla="*/ 0 w 4517331"/>
              <a:gd name="connsiteY3-8" fmla="*/ 713930 h 713930"/>
              <a:gd name="connsiteX4-9" fmla="*/ 2854 w 4517331"/>
              <a:gd name="connsiteY4-10" fmla="*/ 705624 h 713930"/>
              <a:gd name="connsiteX5-11" fmla="*/ 226680 w 4517331"/>
              <a:gd name="connsiteY5-12" fmla="*/ 333970 h 713930"/>
              <a:gd name="connsiteX6-13" fmla="*/ 1160245 w 4517331"/>
              <a:gd name="connsiteY6-14" fmla="*/ 1178 h 713930"/>
              <a:gd name="connsiteX7-15" fmla="*/ 1421452 w 4517331"/>
              <a:gd name="connsiteY7-16" fmla="*/ 0 h 713930"/>
              <a:gd name="connsiteX0-17" fmla="*/ 0 w 4608771"/>
              <a:gd name="connsiteY0-18" fmla="*/ 713930 h 784834"/>
              <a:gd name="connsiteX1-19" fmla="*/ 2854 w 4608771"/>
              <a:gd name="connsiteY1-20" fmla="*/ 705624 h 784834"/>
              <a:gd name="connsiteX2-21" fmla="*/ 226680 w 4608771"/>
              <a:gd name="connsiteY2-22" fmla="*/ 333970 h 784834"/>
              <a:gd name="connsiteX3-23" fmla="*/ 1160245 w 4608771"/>
              <a:gd name="connsiteY3-24" fmla="*/ 1178 h 784834"/>
              <a:gd name="connsiteX4-25" fmla="*/ 1421452 w 4608771"/>
              <a:gd name="connsiteY4-26" fmla="*/ 0 h 784834"/>
              <a:gd name="connsiteX5-27" fmla="*/ 3247781 w 4608771"/>
              <a:gd name="connsiteY5-28" fmla="*/ 271915 h 784834"/>
              <a:gd name="connsiteX6-29" fmla="*/ 4608771 w 4608771"/>
              <a:gd name="connsiteY6-30" fmla="*/ 784834 h 784834"/>
              <a:gd name="connsiteX0-31" fmla="*/ 0 w 4418271"/>
              <a:gd name="connsiteY0-32" fmla="*/ 713930 h 718159"/>
              <a:gd name="connsiteX1-33" fmla="*/ 2854 w 4418271"/>
              <a:gd name="connsiteY1-34" fmla="*/ 705624 h 718159"/>
              <a:gd name="connsiteX2-35" fmla="*/ 226680 w 4418271"/>
              <a:gd name="connsiteY2-36" fmla="*/ 333970 h 718159"/>
              <a:gd name="connsiteX3-37" fmla="*/ 1160245 w 4418271"/>
              <a:gd name="connsiteY3-38" fmla="*/ 1178 h 718159"/>
              <a:gd name="connsiteX4-39" fmla="*/ 1421452 w 4418271"/>
              <a:gd name="connsiteY4-40" fmla="*/ 0 h 718159"/>
              <a:gd name="connsiteX5-41" fmla="*/ 3247781 w 4418271"/>
              <a:gd name="connsiteY5-42" fmla="*/ 271915 h 718159"/>
              <a:gd name="connsiteX6-43" fmla="*/ 4418271 w 4418271"/>
              <a:gd name="connsiteY6-44" fmla="*/ 718159 h 7181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-1" fmla="*/ 0 w 4033589"/>
              <a:gd name="connsiteY0-2" fmla="*/ 6858000 h 6858000"/>
              <a:gd name="connsiteX1-3" fmla="*/ 1878934 w 4033589"/>
              <a:gd name="connsiteY1-4" fmla="*/ 0 h 6858000"/>
              <a:gd name="connsiteX2-5" fmla="*/ 1882313 w 4033589"/>
              <a:gd name="connsiteY2-6" fmla="*/ 2021 h 6858000"/>
              <a:gd name="connsiteX3-7" fmla="*/ 3475371 w 4033589"/>
              <a:gd name="connsiteY3-8" fmla="*/ 1517967 h 6858000"/>
              <a:gd name="connsiteX4-9" fmla="*/ 3975977 w 4033589"/>
              <a:gd name="connsiteY4-10" fmla="*/ 4379386 h 6858000"/>
              <a:gd name="connsiteX5-11" fmla="*/ 3312864 w 4033589"/>
              <a:gd name="connsiteY5-12" fmla="*/ 6852362 h 6858000"/>
              <a:gd name="connsiteX6-13" fmla="*/ 3310593 w 4033589"/>
              <a:gd name="connsiteY6-14" fmla="*/ 6858000 h 6858000"/>
              <a:gd name="connsiteX7-15" fmla="*/ 0 w 4033589"/>
              <a:gd name="connsiteY7-16" fmla="*/ 6858000 h 6858000"/>
              <a:gd name="connsiteX0-17" fmla="*/ 1787494 w 3942149"/>
              <a:gd name="connsiteY0-18" fmla="*/ 0 h 6949440"/>
              <a:gd name="connsiteX1-19" fmla="*/ 1790873 w 3942149"/>
              <a:gd name="connsiteY1-20" fmla="*/ 2021 h 6949440"/>
              <a:gd name="connsiteX2-21" fmla="*/ 3383931 w 3942149"/>
              <a:gd name="connsiteY2-22" fmla="*/ 1517967 h 6949440"/>
              <a:gd name="connsiteX3-23" fmla="*/ 3884537 w 3942149"/>
              <a:gd name="connsiteY3-24" fmla="*/ 4379386 h 6949440"/>
              <a:gd name="connsiteX4-25" fmla="*/ 3221424 w 3942149"/>
              <a:gd name="connsiteY4-26" fmla="*/ 6852362 h 6949440"/>
              <a:gd name="connsiteX5-27" fmla="*/ 3219153 w 3942149"/>
              <a:gd name="connsiteY5-28" fmla="*/ 6858000 h 6949440"/>
              <a:gd name="connsiteX6-29" fmla="*/ 0 w 3942149"/>
              <a:gd name="connsiteY6-30" fmla="*/ 6949440 h 6949440"/>
              <a:gd name="connsiteX0-31" fmla="*/ 1787494 w 3942149"/>
              <a:gd name="connsiteY0-32" fmla="*/ 0 h 6949440"/>
              <a:gd name="connsiteX1-33" fmla="*/ 1790873 w 3942149"/>
              <a:gd name="connsiteY1-34" fmla="*/ 2021 h 6949440"/>
              <a:gd name="connsiteX2-35" fmla="*/ 3383931 w 3942149"/>
              <a:gd name="connsiteY2-36" fmla="*/ 1517967 h 6949440"/>
              <a:gd name="connsiteX3-37" fmla="*/ 3884537 w 3942149"/>
              <a:gd name="connsiteY3-38" fmla="*/ 4379386 h 6949440"/>
              <a:gd name="connsiteX4-39" fmla="*/ 3221424 w 3942149"/>
              <a:gd name="connsiteY4-40" fmla="*/ 6852362 h 6949440"/>
              <a:gd name="connsiteX5-41" fmla="*/ 3219153 w 3942149"/>
              <a:gd name="connsiteY5-42" fmla="*/ 6858000 h 6949440"/>
              <a:gd name="connsiteX6-43" fmla="*/ 0 w 3942149"/>
              <a:gd name="connsiteY6-44" fmla="*/ 6949440 h 6949440"/>
              <a:gd name="connsiteX0-45" fmla="*/ 0 w 2154655"/>
              <a:gd name="connsiteY0-46" fmla="*/ 0 h 6858000"/>
              <a:gd name="connsiteX1-47" fmla="*/ 3379 w 2154655"/>
              <a:gd name="connsiteY1-48" fmla="*/ 2021 h 6858000"/>
              <a:gd name="connsiteX2-49" fmla="*/ 1596437 w 2154655"/>
              <a:gd name="connsiteY2-50" fmla="*/ 1517967 h 6858000"/>
              <a:gd name="connsiteX3-51" fmla="*/ 2097043 w 2154655"/>
              <a:gd name="connsiteY3-52" fmla="*/ 4379386 h 6858000"/>
              <a:gd name="connsiteX4-53" fmla="*/ 1433930 w 2154655"/>
              <a:gd name="connsiteY4-54" fmla="*/ 6852362 h 6858000"/>
              <a:gd name="connsiteX5-55" fmla="*/ 1431659 w 2154655"/>
              <a:gd name="connsiteY5-56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2299787"/>
            <a:ext cx="4572000" cy="22860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44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253</Words>
  <Application>WPS Presentation</Application>
  <PresentationFormat>Widescreen</PresentationFormat>
  <Paragraphs>75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Avenir Next LT Pro</vt:lpstr>
      <vt:lpstr>Avenir Next LT Pro Light</vt:lpstr>
      <vt:lpstr>Yu Gothic UI</vt:lpstr>
      <vt:lpstr>Segoe Print</vt:lpstr>
      <vt:lpstr>Sitka Subheading</vt:lpstr>
      <vt:lpstr>Microsoft YaHei</vt:lpstr>
      <vt:lpstr>Arial Unicode MS</vt:lpstr>
      <vt:lpstr>Calibri</vt:lpstr>
      <vt:lpstr>Data Pie Charts</vt:lpstr>
      <vt:lpstr>Weekly progress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Karthik</cp:lastModifiedBy>
  <cp:revision>131</cp:revision>
  <dcterms:created xsi:type="dcterms:W3CDTF">2024-05-26T13:43:00Z</dcterms:created>
  <dcterms:modified xsi:type="dcterms:W3CDTF">2024-06-06T10:05:32Z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883AE3FB1EF042BE98A645BD1F523BCA_12</vt:lpwstr>
  </property>
  <property fmtid="{D5CDD505-2E9C-101B-9397-08002B2CF9AE}" pid="3" name="KSOProductBuildVer">
    <vt:lpwstr>1033-12.2.0.16909</vt:lpwstr>
  </property>
</Properties>
</file>