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4"/>
  </p:sldMasterIdLst>
  <p:notesMasterIdLst>
    <p:notesMasterId r:id="rId10"/>
  </p:notesMasterIdLst>
  <p:sldIdLst>
    <p:sldId id="256" r:id="rId5"/>
    <p:sldId id="257" r:id="rId6"/>
    <p:sldId id="269" r:id="rId7"/>
    <p:sldId id="267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5D04E-E177-435B-902B-CE2626B0A309}" v="31" dt="2019-12-05T18:17:12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67" autoAdjust="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ul Sony" userId="34c42587-02cb-4093-9dd4-2d400d023481" providerId="ADAL" clId="{B3A5D04E-E177-435B-902B-CE2626B0A309}"/>
    <pc:docChg chg="undo custSel mod addSld delSld modSld sldOrd">
      <pc:chgData name="Athul Sony" userId="34c42587-02cb-4093-9dd4-2d400d023481" providerId="ADAL" clId="{B3A5D04E-E177-435B-902B-CE2626B0A309}" dt="2019-12-06T22:20:05.583" v="589" actId="20577"/>
      <pc:docMkLst>
        <pc:docMk/>
      </pc:docMkLst>
      <pc:sldChg chg="modSp ord">
        <pc:chgData name="Athul Sony" userId="34c42587-02cb-4093-9dd4-2d400d023481" providerId="ADAL" clId="{B3A5D04E-E177-435B-902B-CE2626B0A309}" dt="2019-12-06T22:20:05.583" v="589" actId="20577"/>
        <pc:sldMkLst>
          <pc:docMk/>
          <pc:sldMk cId="1588147493" sldId="257"/>
        </pc:sldMkLst>
        <pc:spChg chg="mod">
          <ac:chgData name="Athul Sony" userId="34c42587-02cb-4093-9dd4-2d400d023481" providerId="ADAL" clId="{B3A5D04E-E177-435B-902B-CE2626B0A309}" dt="2019-12-06T22:20:05.583" v="589" actId="20577"/>
          <ac:spMkLst>
            <pc:docMk/>
            <pc:sldMk cId="1588147493" sldId="257"/>
            <ac:spMk id="3" creationId="{D75843FE-7BB3-4E3D-9D3D-C452B97DFEAB}"/>
          </ac:spMkLst>
        </pc:spChg>
      </pc:sldChg>
      <pc:sldChg chg="addSp delSp modSp">
        <pc:chgData name="Athul Sony" userId="34c42587-02cb-4093-9dd4-2d400d023481" providerId="ADAL" clId="{B3A5D04E-E177-435B-902B-CE2626B0A309}" dt="2019-12-05T18:18:27.047" v="576" actId="14100"/>
        <pc:sldMkLst>
          <pc:docMk/>
          <pc:sldMk cId="4217213715" sldId="267"/>
        </pc:sldMkLst>
        <pc:spChg chg="add del">
          <ac:chgData name="Athul Sony" userId="34c42587-02cb-4093-9dd4-2d400d023481" providerId="ADAL" clId="{B3A5D04E-E177-435B-902B-CE2626B0A309}" dt="2019-12-05T17:41:41.071" v="540" actId="26606"/>
          <ac:spMkLst>
            <pc:docMk/>
            <pc:sldMk cId="4217213715" sldId="267"/>
            <ac:spMk id="31" creationId="{9527FCEA-6143-4C5E-8C45-8AC9237ADE89}"/>
          </ac:spMkLst>
        </pc:spChg>
        <pc:spChg chg="add del">
          <ac:chgData name="Athul Sony" userId="34c42587-02cb-4093-9dd4-2d400d023481" providerId="ADAL" clId="{B3A5D04E-E177-435B-902B-CE2626B0A309}" dt="2019-12-05T17:41:41.071" v="540" actId="26606"/>
          <ac:spMkLst>
            <pc:docMk/>
            <pc:sldMk cId="4217213715" sldId="267"/>
            <ac:spMk id="32" creationId="{1A9F23AD-7A55-49F3-A3EC-743F47F36B0E}"/>
          </ac:spMkLst>
        </pc:spChg>
        <pc:spChg chg="add del">
          <ac:chgData name="Athul Sony" userId="34c42587-02cb-4093-9dd4-2d400d023481" providerId="ADAL" clId="{B3A5D04E-E177-435B-902B-CE2626B0A309}" dt="2019-12-05T17:41:41.071" v="540" actId="26606"/>
          <ac:spMkLst>
            <pc:docMk/>
            <pc:sldMk cId="4217213715" sldId="267"/>
            <ac:spMk id="33" creationId="{D7D9F91F-72C9-4DB9-ABD0-A8180D8262D5}"/>
          </ac:spMkLst>
        </pc:spChg>
        <pc:spChg chg="add del">
          <ac:chgData name="Athul Sony" userId="34c42587-02cb-4093-9dd4-2d400d023481" providerId="ADAL" clId="{B3A5D04E-E177-435B-902B-CE2626B0A309}" dt="2019-12-05T17:41:41.071" v="540" actId="26606"/>
          <ac:spMkLst>
            <pc:docMk/>
            <pc:sldMk cId="4217213715" sldId="267"/>
            <ac:spMk id="34" creationId="{BE016956-CE9F-4946-8834-A8BC3529D0F6}"/>
          </ac:spMkLst>
        </pc:spChg>
        <pc:spChg chg="add del">
          <ac:chgData name="Athul Sony" userId="34c42587-02cb-4093-9dd4-2d400d023481" providerId="ADAL" clId="{B3A5D04E-E177-435B-902B-CE2626B0A309}" dt="2019-12-05T18:17:49.599" v="563" actId="26606"/>
          <ac:spMkLst>
            <pc:docMk/>
            <pc:sldMk cId="4217213715" sldId="267"/>
            <ac:spMk id="43" creationId="{D7D9F91F-72C9-4DB9-ABD0-A8180D8262D5}"/>
          </ac:spMkLst>
        </pc:spChg>
        <pc:spChg chg="add del">
          <ac:chgData name="Athul Sony" userId="34c42587-02cb-4093-9dd4-2d400d023481" providerId="ADAL" clId="{B3A5D04E-E177-435B-902B-CE2626B0A309}" dt="2019-12-05T18:17:49.599" v="563" actId="26606"/>
          <ac:spMkLst>
            <pc:docMk/>
            <pc:sldMk cId="4217213715" sldId="267"/>
            <ac:spMk id="44" creationId="{9527FCEA-6143-4C5E-8C45-8AC9237ADE89}"/>
          </ac:spMkLst>
        </pc:spChg>
        <pc:spChg chg="add del">
          <ac:chgData name="Athul Sony" userId="34c42587-02cb-4093-9dd4-2d400d023481" providerId="ADAL" clId="{B3A5D04E-E177-435B-902B-CE2626B0A309}" dt="2019-12-05T18:17:49.599" v="563" actId="26606"/>
          <ac:spMkLst>
            <pc:docMk/>
            <pc:sldMk cId="4217213715" sldId="267"/>
            <ac:spMk id="45" creationId="{BE016956-CE9F-4946-8834-A8BC3529D0F6}"/>
          </ac:spMkLst>
        </pc:spChg>
        <pc:spChg chg="add del">
          <ac:chgData name="Athul Sony" userId="34c42587-02cb-4093-9dd4-2d400d023481" providerId="ADAL" clId="{B3A5D04E-E177-435B-902B-CE2626B0A309}" dt="2019-12-05T18:17:49.599" v="563" actId="26606"/>
          <ac:spMkLst>
            <pc:docMk/>
            <pc:sldMk cId="4217213715" sldId="267"/>
            <ac:spMk id="46" creationId="{1A9F23AD-7A55-49F3-A3EC-743F47F36B0E}"/>
          </ac:spMkLst>
        </pc:spChg>
        <pc:spChg chg="add del">
          <ac:chgData name="Athul Sony" userId="34c42587-02cb-4093-9dd4-2d400d023481" providerId="ADAL" clId="{B3A5D04E-E177-435B-902B-CE2626B0A309}" dt="2019-12-05T18:17:49.578" v="562" actId="26606"/>
          <ac:spMkLst>
            <pc:docMk/>
            <pc:sldMk cId="4217213715" sldId="267"/>
            <ac:spMk id="51" creationId="{799448F2-0E5B-42DA-B2D1-11A14E947BD4}"/>
          </ac:spMkLst>
        </pc:spChg>
        <pc:spChg chg="add del">
          <ac:chgData name="Athul Sony" userId="34c42587-02cb-4093-9dd4-2d400d023481" providerId="ADAL" clId="{B3A5D04E-E177-435B-902B-CE2626B0A309}" dt="2019-12-05T18:17:49.578" v="562" actId="26606"/>
          <ac:spMkLst>
            <pc:docMk/>
            <pc:sldMk cId="4217213715" sldId="267"/>
            <ac:spMk id="53" creationId="{4E8A7552-20E1-4F34-ADAB-C1DB6634D47E}"/>
          </ac:spMkLst>
        </pc:spChg>
        <pc:spChg chg="add">
          <ac:chgData name="Athul Sony" userId="34c42587-02cb-4093-9dd4-2d400d023481" providerId="ADAL" clId="{B3A5D04E-E177-435B-902B-CE2626B0A309}" dt="2019-12-05T18:17:49.599" v="563" actId="26606"/>
          <ac:spMkLst>
            <pc:docMk/>
            <pc:sldMk cId="4217213715" sldId="267"/>
            <ac:spMk id="55" creationId="{D7D9F91F-72C9-4DB9-ABD0-A8180D8262D5}"/>
          </ac:spMkLst>
        </pc:spChg>
        <pc:spChg chg="add">
          <ac:chgData name="Athul Sony" userId="34c42587-02cb-4093-9dd4-2d400d023481" providerId="ADAL" clId="{B3A5D04E-E177-435B-902B-CE2626B0A309}" dt="2019-12-05T18:17:49.599" v="563" actId="26606"/>
          <ac:spMkLst>
            <pc:docMk/>
            <pc:sldMk cId="4217213715" sldId="267"/>
            <ac:spMk id="56" creationId="{9527FCEA-6143-4C5E-8C45-8AC9237ADE89}"/>
          </ac:spMkLst>
        </pc:spChg>
        <pc:spChg chg="add">
          <ac:chgData name="Athul Sony" userId="34c42587-02cb-4093-9dd4-2d400d023481" providerId="ADAL" clId="{B3A5D04E-E177-435B-902B-CE2626B0A309}" dt="2019-12-05T18:17:49.599" v="563" actId="26606"/>
          <ac:spMkLst>
            <pc:docMk/>
            <pc:sldMk cId="4217213715" sldId="267"/>
            <ac:spMk id="57" creationId="{BE016956-CE9F-4946-8834-A8BC3529D0F6}"/>
          </ac:spMkLst>
        </pc:spChg>
        <pc:spChg chg="add">
          <ac:chgData name="Athul Sony" userId="34c42587-02cb-4093-9dd4-2d400d023481" providerId="ADAL" clId="{B3A5D04E-E177-435B-902B-CE2626B0A309}" dt="2019-12-05T18:17:49.599" v="563" actId="26606"/>
          <ac:spMkLst>
            <pc:docMk/>
            <pc:sldMk cId="4217213715" sldId="267"/>
            <ac:spMk id="59" creationId="{1A9F23AD-7A55-49F3-A3EC-743F47F36B0E}"/>
          </ac:spMkLst>
        </pc:spChg>
        <pc:picChg chg="mod ord">
          <ac:chgData name="Athul Sony" userId="34c42587-02cb-4093-9dd4-2d400d023481" providerId="ADAL" clId="{B3A5D04E-E177-435B-902B-CE2626B0A309}" dt="2019-12-05T18:18:27.047" v="576" actId="14100"/>
          <ac:picMkLst>
            <pc:docMk/>
            <pc:sldMk cId="4217213715" sldId="267"/>
            <ac:picMk id="2" creationId="{297D5606-A5EF-43D7-815B-2AB6DD80C28F}"/>
          </ac:picMkLst>
        </pc:picChg>
        <pc:picChg chg="add mod ord">
          <ac:chgData name="Athul Sony" userId="34c42587-02cb-4093-9dd4-2d400d023481" providerId="ADAL" clId="{B3A5D04E-E177-435B-902B-CE2626B0A309}" dt="2019-12-05T18:18:06.436" v="567" actId="14100"/>
          <ac:picMkLst>
            <pc:docMk/>
            <pc:sldMk cId="4217213715" sldId="267"/>
            <ac:picMk id="4" creationId="{F415F7B8-A785-4BC7-87FA-7A64F8B6211F}"/>
          </ac:picMkLst>
        </pc:picChg>
        <pc:picChg chg="add mod">
          <ac:chgData name="Athul Sony" userId="34c42587-02cb-4093-9dd4-2d400d023481" providerId="ADAL" clId="{B3A5D04E-E177-435B-902B-CE2626B0A309}" dt="2019-12-05T18:18:18.170" v="572" actId="14100"/>
          <ac:picMkLst>
            <pc:docMk/>
            <pc:sldMk cId="4217213715" sldId="267"/>
            <ac:picMk id="5" creationId="{E4C3BB93-C7DF-4381-8B0F-5A8C69480248}"/>
          </ac:picMkLst>
        </pc:picChg>
        <pc:picChg chg="del">
          <ac:chgData name="Athul Sony" userId="34c42587-02cb-4093-9dd4-2d400d023481" providerId="ADAL" clId="{B3A5D04E-E177-435B-902B-CE2626B0A309}" dt="2019-12-05T17:37:03.921" v="522" actId="478"/>
          <ac:picMkLst>
            <pc:docMk/>
            <pc:sldMk cId="4217213715" sldId="267"/>
            <ac:picMk id="6" creationId="{2863F854-6168-4284-9E7A-D31B2225D0B5}"/>
          </ac:picMkLst>
        </pc:picChg>
        <pc:picChg chg="add del mod">
          <ac:chgData name="Athul Sony" userId="34c42587-02cb-4093-9dd4-2d400d023481" providerId="ADAL" clId="{B3A5D04E-E177-435B-902B-CE2626B0A309}" dt="2019-12-05T17:37:56.214" v="528" actId="478"/>
          <ac:picMkLst>
            <pc:docMk/>
            <pc:sldMk cId="4217213715" sldId="267"/>
            <ac:picMk id="9" creationId="{D9F60051-130B-46CF-BDE7-2385C48C8B4B}"/>
          </ac:picMkLst>
        </pc:picChg>
        <pc:picChg chg="del mod ord">
          <ac:chgData name="Athul Sony" userId="34c42587-02cb-4093-9dd4-2d400d023481" providerId="ADAL" clId="{B3A5D04E-E177-435B-902B-CE2626B0A309}" dt="2019-12-05T18:16:48.959" v="546" actId="478"/>
          <ac:picMkLst>
            <pc:docMk/>
            <pc:sldMk cId="4217213715" sldId="267"/>
            <ac:picMk id="11" creationId="{C2473C5F-D861-48E2-83A1-47C782ECB49F}"/>
          </ac:picMkLst>
        </pc:picChg>
        <pc:cxnChg chg="add del">
          <ac:chgData name="Athul Sony" userId="34c42587-02cb-4093-9dd4-2d400d023481" providerId="ADAL" clId="{B3A5D04E-E177-435B-902B-CE2626B0A309}" dt="2019-12-05T17:41:41.046" v="539" actId="26606"/>
          <ac:cxnSpMkLst>
            <pc:docMk/>
            <pc:sldMk cId="4217213715" sldId="267"/>
            <ac:cxnSpMk id="39" creationId="{D4BDCD00-BA97-40D8-93CD-0A9CA931BE17}"/>
          </ac:cxnSpMkLst>
        </pc:cxnChg>
        <pc:cxnChg chg="add del">
          <ac:chgData name="Athul Sony" userId="34c42587-02cb-4093-9dd4-2d400d023481" providerId="ADAL" clId="{B3A5D04E-E177-435B-902B-CE2626B0A309}" dt="2019-12-05T17:41:41.046" v="539" actId="26606"/>
          <ac:cxnSpMkLst>
            <pc:docMk/>
            <pc:sldMk cId="4217213715" sldId="267"/>
            <ac:cxnSpMk id="41" creationId="{2D631E40-F51C-4828-B23B-DF903513296E}"/>
          </ac:cxnSpMkLst>
        </pc:cxnChg>
      </pc:sldChg>
      <pc:sldChg chg="addSp delSp modSp ord">
        <pc:chgData name="Athul Sony" userId="34c42587-02cb-4093-9dd4-2d400d023481" providerId="ADAL" clId="{B3A5D04E-E177-435B-902B-CE2626B0A309}" dt="2019-12-05T16:46:05.037" v="422" actId="1076"/>
        <pc:sldMkLst>
          <pc:docMk/>
          <pc:sldMk cId="1287408651" sldId="269"/>
        </pc:sldMkLst>
        <pc:graphicFrameChg chg="add del">
          <ac:chgData name="Athul Sony" userId="34c42587-02cb-4093-9dd4-2d400d023481" providerId="ADAL" clId="{B3A5D04E-E177-435B-902B-CE2626B0A309}" dt="2019-12-04T17:20:33.139" v="52"/>
          <ac:graphicFrameMkLst>
            <pc:docMk/>
            <pc:sldMk cId="1287408651" sldId="269"/>
            <ac:graphicFrameMk id="2" creationId="{D11C7795-1603-4B11-A329-F013041F355B}"/>
          </ac:graphicFrameMkLst>
        </pc:graphicFrameChg>
        <pc:picChg chg="mod">
          <ac:chgData name="Athul Sony" userId="34c42587-02cb-4093-9dd4-2d400d023481" providerId="ADAL" clId="{B3A5D04E-E177-435B-902B-CE2626B0A309}" dt="2019-12-05T16:46:05.037" v="422" actId="1076"/>
          <ac:picMkLst>
            <pc:docMk/>
            <pc:sldMk cId="1287408651" sldId="269"/>
            <ac:picMk id="4" creationId="{DCA269C0-F5BE-4481-BD50-CE4DF0A15F5A}"/>
          </ac:picMkLst>
        </pc:picChg>
      </pc:sldChg>
      <pc:sldChg chg="add del">
        <pc:chgData name="Athul Sony" userId="34c42587-02cb-4093-9dd4-2d400d023481" providerId="ADAL" clId="{B3A5D04E-E177-435B-902B-CE2626B0A309}" dt="2019-12-04T15:15:56.225" v="13" actId="47"/>
        <pc:sldMkLst>
          <pc:docMk/>
          <pc:sldMk cId="1544037203" sldId="270"/>
        </pc:sldMkLst>
      </pc:sldChg>
      <pc:sldChg chg="add del">
        <pc:chgData name="Athul Sony" userId="34c42587-02cb-4093-9dd4-2d400d023481" providerId="ADAL" clId="{B3A5D04E-E177-435B-902B-CE2626B0A309}" dt="2019-12-04T15:16:32.649" v="18" actId="47"/>
        <pc:sldMkLst>
          <pc:docMk/>
          <pc:sldMk cId="2792194270" sldId="270"/>
        </pc:sldMkLst>
      </pc:sldChg>
      <pc:sldChg chg="add del">
        <pc:chgData name="Athul Sony" userId="34c42587-02cb-4093-9dd4-2d400d023481" providerId="ADAL" clId="{B3A5D04E-E177-435B-902B-CE2626B0A309}" dt="2019-12-04T15:15:51.827" v="9" actId="47"/>
        <pc:sldMkLst>
          <pc:docMk/>
          <pc:sldMk cId="566498879" sldId="271"/>
        </pc:sldMkLst>
      </pc:sldChg>
      <pc:sldChg chg="addSp delSp modSp add ord">
        <pc:chgData name="Athul Sony" userId="34c42587-02cb-4093-9dd4-2d400d023481" providerId="ADAL" clId="{B3A5D04E-E177-435B-902B-CE2626B0A309}" dt="2019-12-05T18:23:11.954" v="583" actId="20577"/>
        <pc:sldMkLst>
          <pc:docMk/>
          <pc:sldMk cId="2502371871" sldId="271"/>
        </pc:sldMkLst>
        <pc:spChg chg="del mod">
          <ac:chgData name="Athul Sony" userId="34c42587-02cb-4093-9dd4-2d400d023481" providerId="ADAL" clId="{B3A5D04E-E177-435B-902B-CE2626B0A309}" dt="2019-12-05T16:35:22.922" v="96" actId="478"/>
          <ac:spMkLst>
            <pc:docMk/>
            <pc:sldMk cId="2502371871" sldId="271"/>
            <ac:spMk id="3" creationId="{D75843FE-7BB3-4E3D-9D3D-C452B97DFEAB}"/>
          </ac:spMkLst>
        </pc:spChg>
        <pc:spChg chg="add del mod">
          <ac:chgData name="Athul Sony" userId="34c42587-02cb-4093-9dd4-2d400d023481" providerId="ADAL" clId="{B3A5D04E-E177-435B-902B-CE2626B0A309}" dt="2019-12-05T16:35:24.868" v="97" actId="478"/>
          <ac:spMkLst>
            <pc:docMk/>
            <pc:sldMk cId="2502371871" sldId="271"/>
            <ac:spMk id="4" creationId="{4464CA32-0744-4C82-A71A-77F869F95DE1}"/>
          </ac:spMkLst>
        </pc:spChg>
        <pc:spChg chg="add mod">
          <ac:chgData name="Athul Sony" userId="34c42587-02cb-4093-9dd4-2d400d023481" providerId="ADAL" clId="{B3A5D04E-E177-435B-902B-CE2626B0A309}" dt="2019-12-05T18:21:55.299" v="580" actId="255"/>
          <ac:spMkLst>
            <pc:docMk/>
            <pc:sldMk cId="2502371871" sldId="271"/>
            <ac:spMk id="5" creationId="{788754F0-C269-4A48-BF3B-66E1BB51929B}"/>
          </ac:spMkLst>
        </pc:spChg>
        <pc:spChg chg="add mod">
          <ac:chgData name="Athul Sony" userId="34c42587-02cb-4093-9dd4-2d400d023481" providerId="ADAL" clId="{B3A5D04E-E177-435B-902B-CE2626B0A309}" dt="2019-12-05T18:23:11.954" v="583" actId="20577"/>
          <ac:spMkLst>
            <pc:docMk/>
            <pc:sldMk cId="2502371871" sldId="271"/>
            <ac:spMk id="6" creationId="{EA5FAEEC-0859-4A13-8365-774792F9539F}"/>
          </ac:spMkLst>
        </pc:spChg>
      </pc:sldChg>
      <pc:sldChg chg="del">
        <pc:chgData name="Athul Sony" userId="34c42587-02cb-4093-9dd4-2d400d023481" providerId="ADAL" clId="{B3A5D04E-E177-435B-902B-CE2626B0A309}" dt="2019-12-04T00:30:40.904" v="6" actId="47"/>
        <pc:sldMkLst>
          <pc:docMk/>
          <pc:sldMk cId="3929208703" sldId="271"/>
        </pc:sldMkLst>
      </pc:sldChg>
      <pc:sldChg chg="add del ord">
        <pc:chgData name="Athul Sony" userId="34c42587-02cb-4093-9dd4-2d400d023481" providerId="ADAL" clId="{B3A5D04E-E177-435B-902B-CE2626B0A309}" dt="2019-12-04T15:24:44.863" v="45" actId="47"/>
        <pc:sldMkLst>
          <pc:docMk/>
          <pc:sldMk cId="678676989" sldId="272"/>
        </pc:sldMkLst>
      </pc:sldChg>
      <pc:sldChg chg="addSp modSp add del">
        <pc:chgData name="Athul Sony" userId="34c42587-02cb-4093-9dd4-2d400d023481" providerId="ADAL" clId="{B3A5D04E-E177-435B-902B-CE2626B0A309}" dt="2019-12-04T17:22:52.319" v="56" actId="2696"/>
        <pc:sldMkLst>
          <pc:docMk/>
          <pc:sldMk cId="902056261" sldId="272"/>
        </pc:sldMkLst>
        <pc:graphicFrameChg chg="add mod">
          <ac:chgData name="Athul Sony" userId="34c42587-02cb-4093-9dd4-2d400d023481" providerId="ADAL" clId="{B3A5D04E-E177-435B-902B-CE2626B0A309}" dt="2019-12-04T17:22:22.642" v="55" actId="14100"/>
          <ac:graphicFrameMkLst>
            <pc:docMk/>
            <pc:sldMk cId="902056261" sldId="272"/>
            <ac:graphicFrameMk id="2" creationId="{ED29E6AF-C14C-41BD-AFDF-0AF9672EDD26}"/>
          </ac:graphicFrameMkLst>
        </pc:graphicFrameChg>
      </pc:sldChg>
      <pc:sldChg chg="del">
        <pc:chgData name="Athul Sony" userId="34c42587-02cb-4093-9dd4-2d400d023481" providerId="ADAL" clId="{B3A5D04E-E177-435B-902B-CE2626B0A309}" dt="2019-12-04T15:15:52.488" v="10" actId="47"/>
        <pc:sldMkLst>
          <pc:docMk/>
          <pc:sldMk cId="1793516635" sldId="272"/>
        </pc:sldMkLst>
      </pc:sldChg>
      <pc:sldChg chg="addSp modSp add del">
        <pc:chgData name="Athul Sony" userId="34c42587-02cb-4093-9dd4-2d400d023481" providerId="ADAL" clId="{B3A5D04E-E177-435B-902B-CE2626B0A309}" dt="2019-12-04T00:30:38.654" v="5" actId="47"/>
        <pc:sldMkLst>
          <pc:docMk/>
          <pc:sldMk cId="2860969752" sldId="272"/>
        </pc:sldMkLst>
        <pc:spChg chg="add mod">
          <ac:chgData name="Athul Sony" userId="34c42587-02cb-4093-9dd4-2d400d023481" providerId="ADAL" clId="{B3A5D04E-E177-435B-902B-CE2626B0A309}" dt="2019-12-02T16:15:48.548" v="3" actId="20577"/>
          <ac:spMkLst>
            <pc:docMk/>
            <pc:sldMk cId="2860969752" sldId="272"/>
            <ac:spMk id="2" creationId="{C88632F3-78DA-4256-A65B-CF8CD553ADA3}"/>
          </ac:spMkLst>
        </pc:spChg>
      </pc:sldChg>
      <pc:sldChg chg="addSp modSp add del modNotes">
        <pc:chgData name="Athul Sony" userId="34c42587-02cb-4093-9dd4-2d400d023481" providerId="ADAL" clId="{B3A5D04E-E177-435B-902B-CE2626B0A309}" dt="2019-12-04T15:26:19.597" v="50" actId="47"/>
        <pc:sldMkLst>
          <pc:docMk/>
          <pc:sldMk cId="2107173627" sldId="273"/>
        </pc:sldMkLst>
        <pc:picChg chg="add mod">
          <ac:chgData name="Athul Sony" userId="34c42587-02cb-4093-9dd4-2d400d023481" providerId="ADAL" clId="{B3A5D04E-E177-435B-902B-CE2626B0A309}" dt="2019-12-04T15:26:16.807" v="49"/>
          <ac:picMkLst>
            <pc:docMk/>
            <pc:sldMk cId="2107173627" sldId="273"/>
            <ac:picMk id="3" creationId="{48CCBD1F-74BB-4160-85A6-221761E8AEF8}"/>
          </ac:picMkLst>
        </pc:picChg>
      </pc:sldChg>
      <pc:sldChg chg="del">
        <pc:chgData name="Athul Sony" userId="34c42587-02cb-4093-9dd4-2d400d023481" providerId="ADAL" clId="{B3A5D04E-E177-435B-902B-CE2626B0A309}" dt="2019-12-04T15:15:53.286" v="11" actId="47"/>
        <pc:sldMkLst>
          <pc:docMk/>
          <pc:sldMk cId="4138514658" sldId="273"/>
        </pc:sldMkLst>
      </pc:sldChg>
      <pc:sldChg chg="del">
        <pc:chgData name="Athul Sony" userId="34c42587-02cb-4093-9dd4-2d400d023481" providerId="ADAL" clId="{B3A5D04E-E177-435B-902B-CE2626B0A309}" dt="2019-12-04T15:15:54.058" v="12" actId="47"/>
        <pc:sldMkLst>
          <pc:docMk/>
          <pc:sldMk cId="3026530451" sldId="274"/>
        </pc:sldMkLst>
      </pc:sldChg>
    </pc:docChg>
  </pc:docChgLst>
  <pc:docChgLst>
    <pc:chgData name="Athul Sony" userId="34c42587-02cb-4093-9dd4-2d400d023481" providerId="ADAL" clId="{76A9E9E3-46E5-4F62-8780-F87E1ADC664E}"/>
    <pc:docChg chg="undo custSel mod addSld delSld modSld sldOrd">
      <pc:chgData name="Athul Sony" userId="34c42587-02cb-4093-9dd4-2d400d023481" providerId="ADAL" clId="{76A9E9E3-46E5-4F62-8780-F87E1ADC664E}" dt="2019-11-08T22:50:52.995" v="569"/>
      <pc:docMkLst>
        <pc:docMk/>
      </pc:docMkLst>
      <pc:sldChg chg="modSp">
        <pc:chgData name="Athul Sony" userId="34c42587-02cb-4093-9dd4-2d400d023481" providerId="ADAL" clId="{76A9E9E3-46E5-4F62-8780-F87E1ADC664E}" dt="2019-11-08T16:47:41.616" v="430" actId="20577"/>
        <pc:sldMkLst>
          <pc:docMk/>
          <pc:sldMk cId="2377410725" sldId="256"/>
        </pc:sldMkLst>
        <pc:spChg chg="mod">
          <ac:chgData name="Athul Sony" userId="34c42587-02cb-4093-9dd4-2d400d023481" providerId="ADAL" clId="{76A9E9E3-46E5-4F62-8780-F87E1ADC664E}" dt="2019-11-08T16:47:41.616" v="430" actId="20577"/>
          <ac:spMkLst>
            <pc:docMk/>
            <pc:sldMk cId="2377410725" sldId="256"/>
            <ac:spMk id="2" creationId="{0FCFE547-A7AE-4B35-80DD-C84BFB9F5CCE}"/>
          </ac:spMkLst>
        </pc:spChg>
      </pc:sldChg>
      <pc:sldChg chg="modSp">
        <pc:chgData name="Athul Sony" userId="34c42587-02cb-4093-9dd4-2d400d023481" providerId="ADAL" clId="{76A9E9E3-46E5-4F62-8780-F87E1ADC664E}" dt="2019-11-08T22:50:49.338" v="567" actId="27636"/>
        <pc:sldMkLst>
          <pc:docMk/>
          <pc:sldMk cId="1588147493" sldId="257"/>
        </pc:sldMkLst>
        <pc:spChg chg="mod">
          <ac:chgData name="Athul Sony" userId="34c42587-02cb-4093-9dd4-2d400d023481" providerId="ADAL" clId="{76A9E9E3-46E5-4F62-8780-F87E1ADC664E}" dt="2019-11-08T22:50:49.338" v="567" actId="27636"/>
          <ac:spMkLst>
            <pc:docMk/>
            <pc:sldMk cId="1588147493" sldId="257"/>
            <ac:spMk id="3" creationId="{D75843FE-7BB3-4E3D-9D3D-C452B97DFEAB}"/>
          </ac:spMkLst>
        </pc:spChg>
      </pc:sldChg>
      <pc:sldChg chg="del">
        <pc:chgData name="Athul Sony" userId="34c42587-02cb-4093-9dd4-2d400d023481" providerId="ADAL" clId="{76A9E9E3-46E5-4F62-8780-F87E1ADC664E}" dt="2019-11-08T16:51:59.307" v="434" actId="2696"/>
        <pc:sldMkLst>
          <pc:docMk/>
          <pc:sldMk cId="1030441290" sldId="258"/>
        </pc:sldMkLst>
      </pc:sldChg>
      <pc:sldChg chg="del modTransition">
        <pc:chgData name="Athul Sony" userId="34c42587-02cb-4093-9dd4-2d400d023481" providerId="ADAL" clId="{76A9E9E3-46E5-4F62-8780-F87E1ADC664E}" dt="2019-11-08T16:53:55.751" v="464" actId="2696"/>
        <pc:sldMkLst>
          <pc:docMk/>
          <pc:sldMk cId="586217777" sldId="266"/>
        </pc:sldMkLst>
      </pc:sldChg>
      <pc:sldChg chg="addSp delSp modSp ord">
        <pc:chgData name="Athul Sony" userId="34c42587-02cb-4093-9dd4-2d400d023481" providerId="ADAL" clId="{76A9E9E3-46E5-4F62-8780-F87E1ADC664E}" dt="2019-11-08T22:45:43.763" v="548"/>
        <pc:sldMkLst>
          <pc:docMk/>
          <pc:sldMk cId="4217213715" sldId="267"/>
        </pc:sldMkLst>
        <pc:spChg chg="add del">
          <ac:chgData name="Athul Sony" userId="34c42587-02cb-4093-9dd4-2d400d023481" providerId="ADAL" clId="{76A9E9E3-46E5-4F62-8780-F87E1ADC664E}" dt="2019-11-08T18:38:27.797" v="493" actId="26606"/>
          <ac:spMkLst>
            <pc:docMk/>
            <pc:sldMk cId="4217213715" sldId="267"/>
            <ac:spMk id="16" creationId="{799448F2-0E5B-42DA-B2D1-11A14E947BD4}"/>
          </ac:spMkLst>
        </pc:spChg>
        <pc:spChg chg="add del">
          <ac:chgData name="Athul Sony" userId="34c42587-02cb-4093-9dd4-2d400d023481" providerId="ADAL" clId="{76A9E9E3-46E5-4F62-8780-F87E1ADC664E}" dt="2019-11-08T18:38:27.797" v="493" actId="26606"/>
          <ac:spMkLst>
            <pc:docMk/>
            <pc:sldMk cId="4217213715" sldId="267"/>
            <ac:spMk id="18" creationId="{4E8A7552-20E1-4F34-ADAB-C1DB6634D47E}"/>
          </ac:spMkLst>
        </pc:spChg>
        <pc:spChg chg="add del">
          <ac:chgData name="Athul Sony" userId="34c42587-02cb-4093-9dd4-2d400d023481" providerId="ADAL" clId="{76A9E9E3-46E5-4F62-8780-F87E1ADC664E}" dt="2019-11-08T18:38:27.773" v="492" actId="26606"/>
          <ac:spMkLst>
            <pc:docMk/>
            <pc:sldMk cId="4217213715" sldId="267"/>
            <ac:spMk id="23" creationId="{AA3CC463-F933-4AC4-86E1-5AC14B0C3163}"/>
          </ac:spMkLst>
        </pc:spChg>
        <pc:spChg chg="add del">
          <ac:chgData name="Athul Sony" userId="34c42587-02cb-4093-9dd4-2d400d023481" providerId="ADAL" clId="{76A9E9E3-46E5-4F62-8780-F87E1ADC664E}" dt="2019-11-08T18:38:27.773" v="492" actId="26606"/>
          <ac:spMkLst>
            <pc:docMk/>
            <pc:sldMk cId="4217213715" sldId="267"/>
            <ac:spMk id="25" creationId="{6025D2DB-A12A-44DB-B00E-F4D622329EDD}"/>
          </ac:spMkLst>
        </pc:spChg>
        <pc:spChg chg="add del">
          <ac:chgData name="Athul Sony" userId="34c42587-02cb-4093-9dd4-2d400d023481" providerId="ADAL" clId="{76A9E9E3-46E5-4F62-8780-F87E1ADC664E}" dt="2019-11-08T18:38:27.773" v="492" actId="26606"/>
          <ac:spMkLst>
            <pc:docMk/>
            <pc:sldMk cId="4217213715" sldId="267"/>
            <ac:spMk id="27" creationId="{CE7E7877-F64E-4EEA-B778-138031EFF874}"/>
          </ac:spMkLst>
        </pc:spChg>
        <pc:spChg chg="add del">
          <ac:chgData name="Athul Sony" userId="34c42587-02cb-4093-9dd4-2d400d023481" providerId="ADAL" clId="{76A9E9E3-46E5-4F62-8780-F87E1ADC664E}" dt="2019-11-08T18:38:27.773" v="492" actId="26606"/>
          <ac:spMkLst>
            <pc:docMk/>
            <pc:sldMk cId="4217213715" sldId="267"/>
            <ac:spMk id="29" creationId="{7DD6C4F3-70FD-4F13-919C-702EE4886499}"/>
          </ac:spMkLst>
        </pc:spChg>
        <pc:spChg chg="add">
          <ac:chgData name="Athul Sony" userId="34c42587-02cb-4093-9dd4-2d400d023481" providerId="ADAL" clId="{76A9E9E3-46E5-4F62-8780-F87E1ADC664E}" dt="2019-11-08T18:38:27.797" v="493" actId="26606"/>
          <ac:spMkLst>
            <pc:docMk/>
            <pc:sldMk cId="4217213715" sldId="267"/>
            <ac:spMk id="31" creationId="{9527FCEA-6143-4C5E-8C45-8AC9237ADE89}"/>
          </ac:spMkLst>
        </pc:spChg>
        <pc:spChg chg="add">
          <ac:chgData name="Athul Sony" userId="34c42587-02cb-4093-9dd4-2d400d023481" providerId="ADAL" clId="{76A9E9E3-46E5-4F62-8780-F87E1ADC664E}" dt="2019-11-08T18:38:27.797" v="493" actId="26606"/>
          <ac:spMkLst>
            <pc:docMk/>
            <pc:sldMk cId="4217213715" sldId="267"/>
            <ac:spMk id="32" creationId="{1A9F23AD-7A55-49F3-A3EC-743F47F36B0E}"/>
          </ac:spMkLst>
        </pc:spChg>
        <pc:spChg chg="add">
          <ac:chgData name="Athul Sony" userId="34c42587-02cb-4093-9dd4-2d400d023481" providerId="ADAL" clId="{76A9E9E3-46E5-4F62-8780-F87E1ADC664E}" dt="2019-11-08T18:38:27.797" v="493" actId="26606"/>
          <ac:spMkLst>
            <pc:docMk/>
            <pc:sldMk cId="4217213715" sldId="267"/>
            <ac:spMk id="33" creationId="{D7D9F91F-72C9-4DB9-ABD0-A8180D8262D5}"/>
          </ac:spMkLst>
        </pc:spChg>
        <pc:spChg chg="add">
          <ac:chgData name="Athul Sony" userId="34c42587-02cb-4093-9dd4-2d400d023481" providerId="ADAL" clId="{76A9E9E3-46E5-4F62-8780-F87E1ADC664E}" dt="2019-11-08T18:38:27.797" v="493" actId="26606"/>
          <ac:spMkLst>
            <pc:docMk/>
            <pc:sldMk cId="4217213715" sldId="267"/>
            <ac:spMk id="34" creationId="{BE016956-CE9F-4946-8834-A8BC3529D0F6}"/>
          </ac:spMkLst>
        </pc:spChg>
        <pc:spChg chg="del">
          <ac:chgData name="Athul Sony" userId="34c42587-02cb-4093-9dd4-2d400d023481" providerId="ADAL" clId="{76A9E9E3-46E5-4F62-8780-F87E1ADC664E}" dt="2019-11-08T18:34:55.518" v="488" actId="26606"/>
          <ac:spMkLst>
            <pc:docMk/>
            <pc:sldMk cId="4217213715" sldId="267"/>
            <ac:spMk id="58" creationId="{799448F2-0E5B-42DA-B2D1-11A14E947BD4}"/>
          </ac:spMkLst>
        </pc:spChg>
        <pc:spChg chg="del">
          <ac:chgData name="Athul Sony" userId="34c42587-02cb-4093-9dd4-2d400d023481" providerId="ADAL" clId="{76A9E9E3-46E5-4F62-8780-F87E1ADC664E}" dt="2019-11-08T18:34:55.518" v="488" actId="26606"/>
          <ac:spMkLst>
            <pc:docMk/>
            <pc:sldMk cId="4217213715" sldId="267"/>
            <ac:spMk id="60" creationId="{4E8A7552-20E1-4F34-ADAB-C1DB6634D47E}"/>
          </ac:spMkLst>
        </pc:spChg>
        <pc:picChg chg="add mod">
          <ac:chgData name="Athul Sony" userId="34c42587-02cb-4093-9dd4-2d400d023481" providerId="ADAL" clId="{76A9E9E3-46E5-4F62-8780-F87E1ADC664E}" dt="2019-11-08T18:39:09.643" v="498" actId="14100"/>
          <ac:picMkLst>
            <pc:docMk/>
            <pc:sldMk cId="4217213715" sldId="267"/>
            <ac:picMk id="2" creationId="{297D5606-A5EF-43D7-815B-2AB6DD80C28F}"/>
          </ac:picMkLst>
        </pc:picChg>
        <pc:picChg chg="del mod ord">
          <ac:chgData name="Athul Sony" userId="34c42587-02cb-4093-9dd4-2d400d023481" providerId="ADAL" clId="{76A9E9E3-46E5-4F62-8780-F87E1ADC664E}" dt="2019-11-08T18:49:37.895" v="503" actId="478"/>
          <ac:picMkLst>
            <pc:docMk/>
            <pc:sldMk cId="4217213715" sldId="267"/>
            <ac:picMk id="3" creationId="{A13337EC-E24C-452C-913B-9750023355C4}"/>
          </ac:picMkLst>
        </pc:picChg>
        <pc:picChg chg="add del mod">
          <ac:chgData name="Athul Sony" userId="34c42587-02cb-4093-9dd4-2d400d023481" providerId="ADAL" clId="{76A9E9E3-46E5-4F62-8780-F87E1ADC664E}" dt="2019-11-08T18:53:05.242" v="516" actId="478"/>
          <ac:picMkLst>
            <pc:docMk/>
            <pc:sldMk cId="4217213715" sldId="267"/>
            <ac:picMk id="5" creationId="{E950F46E-93F5-4E7D-BB2A-3FA109DB50C5}"/>
          </ac:picMkLst>
        </pc:picChg>
        <pc:picChg chg="add mod">
          <ac:chgData name="Athul Sony" userId="34c42587-02cb-4093-9dd4-2d400d023481" providerId="ADAL" clId="{76A9E9E3-46E5-4F62-8780-F87E1ADC664E}" dt="2019-11-08T18:53:19.651" v="521" actId="1076"/>
          <ac:picMkLst>
            <pc:docMk/>
            <pc:sldMk cId="4217213715" sldId="267"/>
            <ac:picMk id="6" creationId="{2863F854-6168-4284-9E7A-D31B2225D0B5}"/>
          </ac:picMkLst>
        </pc:picChg>
        <pc:picChg chg="mod ord">
          <ac:chgData name="Athul Sony" userId="34c42587-02cb-4093-9dd4-2d400d023481" providerId="ADAL" clId="{76A9E9E3-46E5-4F62-8780-F87E1ADC664E}" dt="2019-11-08T18:39:18.338" v="502" actId="14100"/>
          <ac:picMkLst>
            <pc:docMk/>
            <pc:sldMk cId="4217213715" sldId="267"/>
            <ac:picMk id="11" creationId="{C2473C5F-D861-48E2-83A1-47C782ECB49F}"/>
          </ac:picMkLst>
        </pc:picChg>
        <pc:picChg chg="add del">
          <ac:chgData name="Athul Sony" userId="34c42587-02cb-4093-9dd4-2d400d023481" providerId="ADAL" clId="{76A9E9E3-46E5-4F62-8780-F87E1ADC664E}" dt="2019-11-08T18:34:53.191" v="487" actId="478"/>
          <ac:picMkLst>
            <pc:docMk/>
            <pc:sldMk cId="4217213715" sldId="267"/>
            <ac:picMk id="15" creationId="{162FEDFE-8AD1-4265-BEAC-902877F5E2CC}"/>
          </ac:picMkLst>
        </pc:picChg>
      </pc:sldChg>
      <pc:sldChg chg="delSp modSp add del ord">
        <pc:chgData name="Athul Sony" userId="34c42587-02cb-4093-9dd4-2d400d023481" providerId="ADAL" clId="{76A9E9E3-46E5-4F62-8780-F87E1ADC664E}" dt="2019-11-08T18:34:45.865" v="486" actId="2696"/>
        <pc:sldMkLst>
          <pc:docMk/>
          <pc:sldMk cId="752499041" sldId="268"/>
        </pc:sldMkLst>
        <pc:picChg chg="del mod">
          <ac:chgData name="Athul Sony" userId="34c42587-02cb-4093-9dd4-2d400d023481" providerId="ADAL" clId="{76A9E9E3-46E5-4F62-8780-F87E1ADC664E}" dt="2019-11-08T18:16:53.180" v="485" actId="478"/>
          <ac:picMkLst>
            <pc:docMk/>
            <pc:sldMk cId="752499041" sldId="268"/>
            <ac:picMk id="3" creationId="{31AF5441-2912-4B0D-ACDE-91CDFEF9CD22}"/>
          </ac:picMkLst>
        </pc:picChg>
      </pc:sldChg>
      <pc:sldChg chg="addSp delSp modSp ord">
        <pc:chgData name="Athul Sony" userId="34c42587-02cb-4093-9dd4-2d400d023481" providerId="ADAL" clId="{76A9E9E3-46E5-4F62-8780-F87E1ADC664E}" dt="2019-11-08T22:45:37.897" v="546" actId="1076"/>
        <pc:sldMkLst>
          <pc:docMk/>
          <pc:sldMk cId="1287408651" sldId="269"/>
        </pc:sldMkLst>
        <pc:spChg chg="del">
          <ac:chgData name="Athul Sony" userId="34c42587-02cb-4093-9dd4-2d400d023481" providerId="ADAL" clId="{76A9E9E3-46E5-4F62-8780-F87E1ADC664E}" dt="2019-11-08T16:20:52.843" v="13" actId="26606"/>
          <ac:spMkLst>
            <pc:docMk/>
            <pc:sldMk cId="1287408651" sldId="269"/>
            <ac:spMk id="65" creationId="{9527FCEA-6143-4C5E-8C45-8AC9237ADE89}"/>
          </ac:spMkLst>
        </pc:spChg>
        <pc:spChg chg="del">
          <ac:chgData name="Athul Sony" userId="34c42587-02cb-4093-9dd4-2d400d023481" providerId="ADAL" clId="{76A9E9E3-46E5-4F62-8780-F87E1ADC664E}" dt="2019-11-08T16:20:52.843" v="13" actId="26606"/>
          <ac:spMkLst>
            <pc:docMk/>
            <pc:sldMk cId="1287408651" sldId="269"/>
            <ac:spMk id="67" creationId="{1A9F23AD-7A55-49F3-A3EC-743F47F36B0E}"/>
          </ac:spMkLst>
        </pc:spChg>
        <pc:spChg chg="del">
          <ac:chgData name="Athul Sony" userId="34c42587-02cb-4093-9dd4-2d400d023481" providerId="ADAL" clId="{76A9E9E3-46E5-4F62-8780-F87E1ADC664E}" dt="2019-11-08T16:20:52.843" v="13" actId="26606"/>
          <ac:spMkLst>
            <pc:docMk/>
            <pc:sldMk cId="1287408651" sldId="269"/>
            <ac:spMk id="69" creationId="{D7D9F91F-72C9-4DB9-ABD0-A8180D8262D5}"/>
          </ac:spMkLst>
        </pc:spChg>
        <pc:spChg chg="del">
          <ac:chgData name="Athul Sony" userId="34c42587-02cb-4093-9dd4-2d400d023481" providerId="ADAL" clId="{76A9E9E3-46E5-4F62-8780-F87E1ADC664E}" dt="2019-11-08T16:20:52.843" v="13" actId="26606"/>
          <ac:spMkLst>
            <pc:docMk/>
            <pc:sldMk cId="1287408651" sldId="269"/>
            <ac:spMk id="71" creationId="{BE016956-CE9F-4946-8834-A8BC3529D0F6}"/>
          </ac:spMkLst>
        </pc:spChg>
        <pc:picChg chg="mod ord">
          <ac:chgData name="Athul Sony" userId="34c42587-02cb-4093-9dd4-2d400d023481" providerId="ADAL" clId="{76A9E9E3-46E5-4F62-8780-F87E1ADC664E}" dt="2019-11-08T16:21:46.528" v="28" actId="14100"/>
          <ac:picMkLst>
            <pc:docMk/>
            <pc:sldMk cId="1287408651" sldId="269"/>
            <ac:picMk id="4" creationId="{DCA269C0-F5BE-4481-BD50-CE4DF0A15F5A}"/>
          </ac:picMkLst>
        </pc:picChg>
        <pc:picChg chg="mod ord">
          <ac:chgData name="Athul Sony" userId="34c42587-02cb-4093-9dd4-2d400d023481" providerId="ADAL" clId="{76A9E9E3-46E5-4F62-8780-F87E1ADC664E}" dt="2019-11-08T16:21:36.812" v="26" actId="14100"/>
          <ac:picMkLst>
            <pc:docMk/>
            <pc:sldMk cId="1287408651" sldId="269"/>
            <ac:picMk id="5" creationId="{ED905A01-12F7-4D4E-8567-44D205530C2E}"/>
          </ac:picMkLst>
        </pc:picChg>
        <pc:picChg chg="mod">
          <ac:chgData name="Athul Sony" userId="34c42587-02cb-4093-9dd4-2d400d023481" providerId="ADAL" clId="{76A9E9E3-46E5-4F62-8780-F87E1ADC664E}" dt="2019-11-08T22:45:37.897" v="546" actId="1076"/>
          <ac:picMkLst>
            <pc:docMk/>
            <pc:sldMk cId="1287408651" sldId="269"/>
            <ac:picMk id="6" creationId="{D521F297-1454-4A55-A7EF-4038C28FBDA4}"/>
          </ac:picMkLst>
        </pc:picChg>
        <pc:picChg chg="add del mod">
          <ac:chgData name="Athul Sony" userId="34c42587-02cb-4093-9dd4-2d400d023481" providerId="ADAL" clId="{76A9E9E3-46E5-4F62-8780-F87E1ADC664E}" dt="2019-11-08T16:21:03.588" v="22" actId="478"/>
          <ac:picMkLst>
            <pc:docMk/>
            <pc:sldMk cId="1287408651" sldId="269"/>
            <ac:picMk id="17" creationId="{03D885A5-18DB-4432-9FA1-88C4994FC47B}"/>
          </ac:picMkLst>
        </pc:picChg>
        <pc:picChg chg="add mod">
          <ac:chgData name="Athul Sony" userId="34c42587-02cb-4093-9dd4-2d400d023481" providerId="ADAL" clId="{76A9E9E3-46E5-4F62-8780-F87E1ADC664E}" dt="2019-11-08T16:21:27.841" v="25" actId="1076"/>
          <ac:picMkLst>
            <pc:docMk/>
            <pc:sldMk cId="1287408651" sldId="269"/>
            <ac:picMk id="21" creationId="{B1CF946C-F747-4930-A8A2-82215F16ADBB}"/>
          </ac:picMkLst>
        </pc:picChg>
        <pc:cxnChg chg="add">
          <ac:chgData name="Athul Sony" userId="34c42587-02cb-4093-9dd4-2d400d023481" providerId="ADAL" clId="{76A9E9E3-46E5-4F62-8780-F87E1ADC664E}" dt="2019-11-08T16:20:52.843" v="13" actId="26606"/>
          <ac:cxnSpMkLst>
            <pc:docMk/>
            <pc:sldMk cId="1287408651" sldId="269"/>
            <ac:cxnSpMk id="76" creationId="{91B6081D-D3E8-4209-B85B-EB1C655A6272}"/>
          </ac:cxnSpMkLst>
        </pc:cxnChg>
        <pc:cxnChg chg="add">
          <ac:chgData name="Athul Sony" userId="34c42587-02cb-4093-9dd4-2d400d023481" providerId="ADAL" clId="{76A9E9E3-46E5-4F62-8780-F87E1ADC664E}" dt="2019-11-08T16:20:52.843" v="13" actId="26606"/>
          <ac:cxnSpMkLst>
            <pc:docMk/>
            <pc:sldMk cId="1287408651" sldId="269"/>
            <ac:cxnSpMk id="78" creationId="{28CA55E4-1295-45C8-BA05-5A9E705B749A}"/>
          </ac:cxnSpMkLst>
        </pc:cxnChg>
        <pc:cxnChg chg="add">
          <ac:chgData name="Athul Sony" userId="34c42587-02cb-4093-9dd4-2d400d023481" providerId="ADAL" clId="{76A9E9E3-46E5-4F62-8780-F87E1ADC664E}" dt="2019-11-08T16:20:52.843" v="13" actId="26606"/>
          <ac:cxnSpMkLst>
            <pc:docMk/>
            <pc:sldMk cId="1287408651" sldId="269"/>
            <ac:cxnSpMk id="80" creationId="{08C5794E-A9A1-4A23-AF68-C79A7822334C}"/>
          </ac:cxnSpMkLst>
        </pc:cxnChg>
      </pc:sldChg>
      <pc:sldChg chg="add del">
        <pc:chgData name="Athul Sony" userId="34c42587-02cb-4093-9dd4-2d400d023481" providerId="ADAL" clId="{76A9E9E3-46E5-4F62-8780-F87E1ADC664E}" dt="2019-11-08T16:40:49.888" v="282"/>
        <pc:sldMkLst>
          <pc:docMk/>
          <pc:sldMk cId="670953842" sldId="270"/>
        </pc:sldMkLst>
      </pc:sldChg>
      <pc:sldChg chg="addSp delSp modSp del">
        <pc:chgData name="Athul Sony" userId="34c42587-02cb-4093-9dd4-2d400d023481" providerId="ADAL" clId="{76A9E9E3-46E5-4F62-8780-F87E1ADC664E}" dt="2019-11-08T16:22:15.983" v="29" actId="2696"/>
        <pc:sldMkLst>
          <pc:docMk/>
          <pc:sldMk cId="3287981736" sldId="270"/>
        </pc:sldMkLst>
        <pc:spChg chg="del">
          <ac:chgData name="Athul Sony" userId="34c42587-02cb-4093-9dd4-2d400d023481" providerId="ADAL" clId="{76A9E9E3-46E5-4F62-8780-F87E1ADC664E}" dt="2019-11-08T16:20:35.359" v="8" actId="26606"/>
          <ac:spMkLst>
            <pc:docMk/>
            <pc:sldMk cId="3287981736" sldId="270"/>
            <ac:spMk id="81" creationId="{9527FCEA-6143-4C5E-8C45-8AC9237ADE89}"/>
          </ac:spMkLst>
        </pc:spChg>
        <pc:spChg chg="del">
          <ac:chgData name="Athul Sony" userId="34c42587-02cb-4093-9dd4-2d400d023481" providerId="ADAL" clId="{76A9E9E3-46E5-4F62-8780-F87E1ADC664E}" dt="2019-11-08T16:20:35.359" v="8" actId="26606"/>
          <ac:spMkLst>
            <pc:docMk/>
            <pc:sldMk cId="3287981736" sldId="270"/>
            <ac:spMk id="83" creationId="{1A9F23AD-7A55-49F3-A3EC-743F47F36B0E}"/>
          </ac:spMkLst>
        </pc:spChg>
        <pc:spChg chg="del">
          <ac:chgData name="Athul Sony" userId="34c42587-02cb-4093-9dd4-2d400d023481" providerId="ADAL" clId="{76A9E9E3-46E5-4F62-8780-F87E1ADC664E}" dt="2019-11-08T16:20:35.359" v="8" actId="26606"/>
          <ac:spMkLst>
            <pc:docMk/>
            <pc:sldMk cId="3287981736" sldId="270"/>
            <ac:spMk id="85" creationId="{D7D9F91F-72C9-4DB9-ABD0-A8180D8262D5}"/>
          </ac:spMkLst>
        </pc:spChg>
        <pc:spChg chg="del">
          <ac:chgData name="Athul Sony" userId="34c42587-02cb-4093-9dd4-2d400d023481" providerId="ADAL" clId="{76A9E9E3-46E5-4F62-8780-F87E1ADC664E}" dt="2019-11-08T16:20:35.359" v="8" actId="26606"/>
          <ac:spMkLst>
            <pc:docMk/>
            <pc:sldMk cId="3287981736" sldId="270"/>
            <ac:spMk id="87" creationId="{BE016956-CE9F-4946-8834-A8BC3529D0F6}"/>
          </ac:spMkLst>
        </pc:spChg>
        <pc:picChg chg="mod ord">
          <ac:chgData name="Athul Sony" userId="34c42587-02cb-4093-9dd4-2d400d023481" providerId="ADAL" clId="{76A9E9E3-46E5-4F62-8780-F87E1ADC664E}" dt="2019-11-08T16:20:39.446" v="9" actId="27614"/>
          <ac:picMkLst>
            <pc:docMk/>
            <pc:sldMk cId="3287981736" sldId="270"/>
            <ac:picMk id="4" creationId="{EC04550F-0BFE-48F8-A27D-F120E3DD519F}"/>
          </ac:picMkLst>
        </pc:picChg>
        <pc:picChg chg="mod ord">
          <ac:chgData name="Athul Sony" userId="34c42587-02cb-4093-9dd4-2d400d023481" providerId="ADAL" clId="{76A9E9E3-46E5-4F62-8780-F87E1ADC664E}" dt="2019-11-08T16:20:35.359" v="8" actId="26606"/>
          <ac:picMkLst>
            <pc:docMk/>
            <pc:sldMk cId="3287981736" sldId="270"/>
            <ac:picMk id="11" creationId="{C2473C5F-D861-48E2-83A1-47C782ECB49F}"/>
          </ac:picMkLst>
        </pc:picChg>
        <pc:picChg chg="add mod">
          <ac:chgData name="Athul Sony" userId="34c42587-02cb-4093-9dd4-2d400d023481" providerId="ADAL" clId="{76A9E9E3-46E5-4F62-8780-F87E1ADC664E}" dt="2019-11-08T16:20:39.740" v="10" actId="27614"/>
          <ac:picMkLst>
            <pc:docMk/>
            <pc:sldMk cId="3287981736" sldId="270"/>
            <ac:picMk id="21" creationId="{2024985C-5492-4876-BAE7-2FECF998F055}"/>
          </ac:picMkLst>
        </pc:picChg>
        <pc:picChg chg="add mod">
          <ac:chgData name="Athul Sony" userId="34c42587-02cb-4093-9dd4-2d400d023481" providerId="ADAL" clId="{76A9E9E3-46E5-4F62-8780-F87E1ADC664E}" dt="2019-11-08T16:20:40" v="11" actId="27614"/>
          <ac:picMkLst>
            <pc:docMk/>
            <pc:sldMk cId="3287981736" sldId="270"/>
            <ac:picMk id="22" creationId="{B16BA82E-9787-4329-B0EB-64BD5938AEF4}"/>
          </ac:picMkLst>
        </pc:picChg>
        <pc:picChg chg="add del">
          <ac:chgData name="Athul Sony" userId="34c42587-02cb-4093-9dd4-2d400d023481" providerId="ADAL" clId="{76A9E9E3-46E5-4F62-8780-F87E1ADC664E}" dt="2019-11-08T16:20:29.964" v="7" actId="478"/>
          <ac:picMkLst>
            <pc:docMk/>
            <pc:sldMk cId="3287981736" sldId="270"/>
            <ac:picMk id="23" creationId="{FFCF7FFC-3C06-4710-8746-96E4BC04089D}"/>
          </ac:picMkLst>
        </pc:picChg>
        <pc:cxnChg chg="add">
          <ac:chgData name="Athul Sony" userId="34c42587-02cb-4093-9dd4-2d400d023481" providerId="ADAL" clId="{76A9E9E3-46E5-4F62-8780-F87E1ADC664E}" dt="2019-11-08T16:20:35.359" v="8" actId="26606"/>
          <ac:cxnSpMkLst>
            <pc:docMk/>
            <pc:sldMk cId="3287981736" sldId="270"/>
            <ac:cxnSpMk id="92" creationId="{91B6081D-D3E8-4209-B85B-EB1C655A6272}"/>
          </ac:cxnSpMkLst>
        </pc:cxnChg>
        <pc:cxnChg chg="add">
          <ac:chgData name="Athul Sony" userId="34c42587-02cb-4093-9dd4-2d400d023481" providerId="ADAL" clId="{76A9E9E3-46E5-4F62-8780-F87E1ADC664E}" dt="2019-11-08T16:20:35.359" v="8" actId="26606"/>
          <ac:cxnSpMkLst>
            <pc:docMk/>
            <pc:sldMk cId="3287981736" sldId="270"/>
            <ac:cxnSpMk id="94" creationId="{28CA55E4-1295-45C8-BA05-5A9E705B749A}"/>
          </ac:cxnSpMkLst>
        </pc:cxnChg>
        <pc:cxnChg chg="add">
          <ac:chgData name="Athul Sony" userId="34c42587-02cb-4093-9dd4-2d400d023481" providerId="ADAL" clId="{76A9E9E3-46E5-4F62-8780-F87E1ADC664E}" dt="2019-11-08T16:20:35.359" v="8" actId="26606"/>
          <ac:cxnSpMkLst>
            <pc:docMk/>
            <pc:sldMk cId="3287981736" sldId="270"/>
            <ac:cxnSpMk id="96" creationId="{08C5794E-A9A1-4A23-AF68-C79A7822334C}"/>
          </ac:cxnSpMkLst>
        </pc:cxnChg>
      </pc:sldChg>
      <pc:sldChg chg="add del">
        <pc:chgData name="Athul Sony" userId="34c42587-02cb-4093-9dd4-2d400d023481" providerId="ADAL" clId="{76A9E9E3-46E5-4F62-8780-F87E1ADC664E}" dt="2019-11-08T16:41:11.619" v="286" actId="2696"/>
        <pc:sldMkLst>
          <pc:docMk/>
          <pc:sldMk cId="4009198686" sldId="270"/>
        </pc:sldMkLst>
      </pc:sldChg>
      <pc:sldChg chg="del">
        <pc:chgData name="Athul Sony" userId="34c42587-02cb-4093-9dd4-2d400d023481" providerId="ADAL" clId="{76A9E9E3-46E5-4F62-8780-F87E1ADC664E}" dt="2019-11-08T16:19:08.622" v="0" actId="2696"/>
        <pc:sldMkLst>
          <pc:docMk/>
          <pc:sldMk cId="3699133473" sldId="271"/>
        </pc:sldMkLst>
      </pc:sldChg>
      <pc:sldChg chg="modSp add ord">
        <pc:chgData name="Athul Sony" userId="34c42587-02cb-4093-9dd4-2d400d023481" providerId="ADAL" clId="{76A9E9E3-46E5-4F62-8780-F87E1ADC664E}" dt="2019-11-08T22:50:52.995" v="569"/>
        <pc:sldMkLst>
          <pc:docMk/>
          <pc:sldMk cId="3929208703" sldId="271"/>
        </pc:sldMkLst>
        <pc:spChg chg="mod">
          <ac:chgData name="Athul Sony" userId="34c42587-02cb-4093-9dd4-2d400d023481" providerId="ADAL" clId="{76A9E9E3-46E5-4F62-8780-F87E1ADC664E}" dt="2019-11-08T22:50:52.995" v="569"/>
          <ac:spMkLst>
            <pc:docMk/>
            <pc:sldMk cId="3929208703" sldId="271"/>
            <ac:spMk id="3" creationId="{DF413742-6422-454E-BEC5-3C82FF73C7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BDEBD-39B0-4D6F-AB87-DA57411B5E60}" type="datetimeFigureOut">
              <a:rPr lang="en-US" smtClean="0"/>
              <a:t>12/06/2019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B6E94-3E81-4CB9-A4DA-B243E5A5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5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B6E94-3E81-4CB9-A4DA-B243E5A533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5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B6E94-3E81-4CB9-A4DA-B243E5A533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5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12/06/2019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12/06/2019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1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12/06/2019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98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26928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6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12/06/2019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12/06/2019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9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12/06/2019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12/06/2019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1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12/06/2019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2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12/06/2019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12/06/2019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12/06/2019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9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7B05-B5C2-1B45-80A0-938A76E675A9}" type="datetimeFigureOut">
              <a:rPr lang="en-US" smtClean="0"/>
              <a:t>12/06/2019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3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1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FE547-A7AE-4B35-80DD-C84BFB9F5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Analysis of Uber and Lyft Bookings in Boston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E1FC2-A831-405F-B19D-1D9FA919E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Athul Sony</a:t>
            </a:r>
          </a:p>
          <a:p>
            <a:pPr algn="l"/>
            <a:r>
              <a:rPr lang="en-US" dirty="0"/>
              <a:t>Karthik Chevuru</a:t>
            </a:r>
          </a:p>
        </p:txBody>
      </p:sp>
      <p:sp>
        <p:nvSpPr>
          <p:cNvPr id="77" name="Oval 1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1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6C5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1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CB5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car&#10;&#10;Description automatically generated">
            <a:extLst>
              <a:ext uri="{FF2B5EF4-FFF2-40B4-BE49-F238E27FC236}">
                <a16:creationId xmlns:a16="http://schemas.microsoft.com/office/drawing/2014/main" id="{EDB2FE65-FD6C-4533-8DFA-DBDEB4ABF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r="255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80" name="Straight Connector 20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1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43FE-7BB3-4E3D-9D3D-C452B97D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701019"/>
            <a:ext cx="10173462" cy="6229170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b="1" dirty="0"/>
              <a:t>About the dataset</a:t>
            </a:r>
          </a:p>
          <a:p>
            <a:pPr>
              <a:buFontTx/>
              <a:buChar char="-"/>
            </a:pPr>
            <a:r>
              <a:rPr lang="en-US" sz="2900" dirty="0"/>
              <a:t>Contains data regarding various types of  Uber &amp; Lyft cab bookings in Boston for 2018</a:t>
            </a:r>
          </a:p>
          <a:p>
            <a:pPr>
              <a:buFontTx/>
              <a:buChar char="-"/>
            </a:pPr>
            <a:r>
              <a:rPr lang="en-US" sz="2900" dirty="0"/>
              <a:t>Source and Destination</a:t>
            </a:r>
          </a:p>
          <a:p>
            <a:pPr>
              <a:buFontTx/>
              <a:buChar char="-"/>
            </a:pPr>
            <a:r>
              <a:rPr lang="en-US" sz="2900" dirty="0"/>
              <a:t>Distance</a:t>
            </a:r>
          </a:p>
          <a:p>
            <a:pPr>
              <a:buFontTx/>
              <a:buChar char="-"/>
            </a:pPr>
            <a:r>
              <a:rPr lang="en-US" sz="2900" dirty="0"/>
              <a:t>Price per booking</a:t>
            </a:r>
          </a:p>
          <a:p>
            <a:pPr>
              <a:buFontTx/>
              <a:buChar char="-"/>
            </a:pPr>
            <a:r>
              <a:rPr lang="en-US" sz="2900" dirty="0"/>
              <a:t> the date of the ride</a:t>
            </a:r>
          </a:p>
          <a:p>
            <a:pPr>
              <a:buFontTx/>
              <a:buChar char="-"/>
            </a:pPr>
            <a:r>
              <a:rPr lang="en-US" sz="2900" dirty="0"/>
              <a:t> the weather when the booking was made</a:t>
            </a:r>
          </a:p>
          <a:p>
            <a:pPr>
              <a:buFontTx/>
              <a:buChar char="-"/>
            </a:pPr>
            <a:r>
              <a:rPr lang="en-US" sz="2900" dirty="0"/>
              <a:t>Applicable Surge Multiplier</a:t>
            </a:r>
          </a:p>
          <a:p>
            <a:pPr marL="0" indent="0">
              <a:buNone/>
            </a:pPr>
            <a:r>
              <a:rPr lang="en-US" sz="2900" b="1" dirty="0"/>
              <a:t>Objective</a:t>
            </a:r>
          </a:p>
          <a:p>
            <a:pPr>
              <a:buFontTx/>
              <a:buChar char="-"/>
            </a:pPr>
            <a:r>
              <a:rPr lang="en-US" sz="2900" dirty="0"/>
              <a:t>Analyze the distribution of prices for Uber and Lyft per cab category</a:t>
            </a:r>
          </a:p>
          <a:p>
            <a:pPr>
              <a:buFontTx/>
              <a:buChar char="-"/>
            </a:pPr>
            <a:r>
              <a:rPr lang="en-US" sz="2900" dirty="0"/>
              <a:t>Analyze when the surge happens. Do Mondays have more demand than Sundays?</a:t>
            </a:r>
          </a:p>
          <a:p>
            <a:pPr>
              <a:buFontTx/>
              <a:buChar char="-"/>
            </a:pPr>
            <a:r>
              <a:rPr lang="en-US" sz="2900" dirty="0"/>
              <a:t>Analyze the dependency of weather on surge pricing and demand</a:t>
            </a:r>
          </a:p>
          <a:p>
            <a:pPr>
              <a:buFontTx/>
              <a:buChar char="-"/>
            </a:pPr>
            <a:r>
              <a:rPr lang="en-US" sz="2900" dirty="0"/>
              <a:t>Which time of the day maximum number of bookings happen?</a:t>
            </a:r>
          </a:p>
          <a:p>
            <a:pPr>
              <a:buFontTx/>
              <a:buChar char="-"/>
            </a:pPr>
            <a:r>
              <a:rPr lang="en-US" sz="2900" dirty="0"/>
              <a:t>Most sought after ride network by Northeastern Students</a:t>
            </a:r>
          </a:p>
          <a:p>
            <a:pPr>
              <a:buFontTx/>
              <a:buChar char="-"/>
            </a:pPr>
            <a:r>
              <a:rPr lang="en-US" sz="2900"/>
              <a:t>Distribution </a:t>
            </a:r>
            <a:r>
              <a:rPr lang="en-US" sz="2900" dirty="0"/>
              <a:t>of distance for cab type</a:t>
            </a:r>
          </a:p>
          <a:p>
            <a:pPr>
              <a:buFontTx/>
              <a:buChar char="-"/>
            </a:pPr>
            <a:r>
              <a:rPr lang="en-US" sz="2900" dirty="0"/>
              <a:t>Market Share of uber and Lyft</a:t>
            </a:r>
          </a:p>
          <a:p>
            <a:pPr>
              <a:buFontTx/>
              <a:buChar char="-"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814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521F297-1454-4A55-A7EF-4038C28FB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680782"/>
            <a:ext cx="4724569" cy="2468587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colorful, man, group&#10;&#10;Description automatically generated">
            <a:extLst>
              <a:ext uri="{FF2B5EF4-FFF2-40B4-BE49-F238E27FC236}">
                <a16:creationId xmlns:a16="http://schemas.microsoft.com/office/drawing/2014/main" id="{DCA269C0-F5BE-4481-BD50-CE4DF0A1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15" y="3704047"/>
            <a:ext cx="4864499" cy="2680973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D905A01-12F7-4D4E-8567-44D205530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16" y="3699737"/>
            <a:ext cx="5090604" cy="2685294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B1CF946C-F747-4930-A8A2-82215F16A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6" y="689673"/>
            <a:ext cx="4724569" cy="246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0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0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415F7B8-A785-4BC7-87FA-7A64F8B62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473030"/>
            <a:ext cx="6741849" cy="589788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C3BB93-C7DF-4381-8B0F-5A8C69480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4" y="487091"/>
            <a:ext cx="4180331" cy="278104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97D5606-A5EF-43D7-815B-2AB6DD80C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55" y="3603669"/>
            <a:ext cx="4180330" cy="278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1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8754F0-C269-4A48-BF3B-66E1BB51929B}"/>
              </a:ext>
            </a:extLst>
          </p:cNvPr>
          <p:cNvSpPr txBox="1"/>
          <p:nvPr/>
        </p:nvSpPr>
        <p:spPr>
          <a:xfrm>
            <a:off x="349321" y="277402"/>
            <a:ext cx="736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Challenges faced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FAEEC-0859-4A13-8365-774792F9539F}"/>
              </a:ext>
            </a:extLst>
          </p:cNvPr>
          <p:cNvSpPr txBox="1"/>
          <p:nvPr/>
        </p:nvSpPr>
        <p:spPr>
          <a:xfrm>
            <a:off x="421240" y="1119883"/>
            <a:ext cx="10089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Cleaning up dates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Cleaning up latitude and longitude positions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Replacing dummy product ID’s with the correct Product ID’s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Maintaining a uniform unit of distance throughout for calculations</a:t>
            </a:r>
          </a:p>
        </p:txBody>
      </p:sp>
    </p:spTree>
    <p:extLst>
      <p:ext uri="{BB962C8B-B14F-4D97-AF65-F5344CB8AC3E}">
        <p14:creationId xmlns:p14="http://schemas.microsoft.com/office/powerpoint/2010/main" val="250237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31B1EEB652940BC11B838F9C9BC51" ma:contentTypeVersion="8" ma:contentTypeDescription="Create a new document." ma:contentTypeScope="" ma:versionID="df0f8f4d3e31980e063044d35473bf69">
  <xsd:schema xmlns:xsd="http://www.w3.org/2001/XMLSchema" xmlns:xs="http://www.w3.org/2001/XMLSchema" xmlns:p="http://schemas.microsoft.com/office/2006/metadata/properties" xmlns:ns3="8f87aaec-9e86-4cbc-9b17-2c685c01646a" targetNamespace="http://schemas.microsoft.com/office/2006/metadata/properties" ma:root="true" ma:fieldsID="76e563c99bb65b2f2951a3774bae1fd2" ns3:_="">
    <xsd:import namespace="8f87aaec-9e86-4cbc-9b17-2c685c0164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7aaec-9e86-4cbc-9b17-2c685c016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C94BAB-4574-4FE6-962B-DB7D1163EE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FA9C0B-FE93-4D07-BF29-FE08261879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BFB970B-CA56-4F24-A352-2048629955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87aaec-9e86-4cbc-9b17-2c685c0164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155</Words>
  <Application>Microsoft Office PowerPoint</Application>
  <PresentationFormat>Widescreen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Analysis of Uber and Lyft Bookings in Boston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Uber and Lyft Bookings in Boston</dc:title>
  <dc:creator>ATHUL SONY</dc:creator>
  <cp:lastModifiedBy>ATHUL SONY</cp:lastModifiedBy>
  <cp:revision>1</cp:revision>
  <dcterms:created xsi:type="dcterms:W3CDTF">2019-12-05T18:17:49Z</dcterms:created>
  <dcterms:modified xsi:type="dcterms:W3CDTF">2019-12-06T22:20:07Z</dcterms:modified>
</cp:coreProperties>
</file>