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6" d="100"/>
          <a:sy n="96" d="100"/>
        </p:scale>
        <p:origin x="10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4" name=""/>
        <p:cNvGrpSpPr/>
        <p:nvPr/>
      </p:nvGrpSpPr>
      <p:grpSpPr>
        <a:xfrm>
          <a:off x="0" y="0"/>
          <a:ext cx="0" cy="0"/>
          <a:chOff x="0" y="0"/>
          <a:chExt cx="0" cy="0"/>
        </a:xfrm>
      </p:grpSpPr>
      <p:sp>
        <p:nvSpPr>
          <p:cNvPr id="104878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8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8" name=""/>
        <p:cNvGrpSpPr/>
        <p:nvPr/>
      </p:nvGrpSpPr>
      <p:grpSpPr>
        <a:xfrm>
          <a:off x="0" y="0"/>
          <a:ext cx="0" cy="0"/>
          <a:chOff x="0" y="0"/>
          <a:chExt cx="0" cy="0"/>
        </a:xfrm>
      </p:grpSpPr>
      <p:grpSp>
        <p:nvGrpSpPr>
          <p:cNvPr id="59" name="Group 15"/>
          <p:cNvGrpSpPr/>
          <p:nvPr/>
        </p:nvGrpSpPr>
        <p:grpSpPr>
          <a:xfrm>
            <a:off x="0" y="-8467"/>
            <a:ext cx="12192000" cy="6866467"/>
            <a:chOff x="0" y="-8467"/>
            <a:chExt cx="12192000" cy="6866467"/>
          </a:xfrm>
        </p:grpSpPr>
        <p:sp>
          <p:nvSpPr>
            <p:cNvPr id="1048691"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0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sp>
        <p:nvSpPr>
          <p:cNvPr id="104875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7" name=""/>
        <p:cNvGrpSpPr/>
        <p:nvPr/>
      </p:nvGrpSpPr>
      <p:grpSpPr>
        <a:xfrm>
          <a:off x="0" y="0"/>
          <a:ext cx="0" cy="0"/>
          <a:chOff x="0" y="0"/>
          <a:chExt cx="0" cy="0"/>
        </a:xfrm>
      </p:grpSpPr>
      <p:sp>
        <p:nvSpPr>
          <p:cNvPr id="104874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4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70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1" name=""/>
        <p:cNvGrpSpPr/>
        <p:nvPr/>
      </p:nvGrpSpPr>
      <p:grpSpPr>
        <a:xfrm>
          <a:off x="0" y="0"/>
          <a:ext cx="0" cy="0"/>
          <a:chOff x="0" y="0"/>
          <a:chExt cx="0" cy="0"/>
        </a:xfrm>
      </p:grpSpPr>
      <p:sp>
        <p:nvSpPr>
          <p:cNvPr id="104876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6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780"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1"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4"/>
          <p:cNvSpPr>
            <a:spLocks noGrp="1"/>
          </p:cNvSpPr>
          <p:nvPr>
            <p:ph type="ftr" sz="quarter" idx="11"/>
          </p:nvPr>
        </p:nvSpPr>
        <p:spPr/>
        <p:txBody>
          <a:bodyPr/>
          <a:p>
            <a:endParaRPr lang="en-US"/>
          </a:p>
        </p:txBody>
      </p:sp>
      <p:sp>
        <p:nvSpPr>
          <p:cNvPr id="104878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752" name="Title 1"/>
          <p:cNvSpPr>
            <a:spLocks noGrp="1"/>
          </p:cNvSpPr>
          <p:nvPr>
            <p:ph type="title"/>
          </p:nvPr>
        </p:nvSpPr>
        <p:spPr/>
        <p:txBody>
          <a:bodyPr/>
          <a:p>
            <a:r>
              <a:rPr lang="en-US"/>
              <a:t>Click to edit Master title style</a:t>
            </a:r>
            <a:endParaRPr dirty="0" lang="en-US"/>
          </a:p>
        </p:txBody>
      </p:sp>
      <p:sp>
        <p:nvSpPr>
          <p:cNvPr id="104875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4"/>
          <p:cNvSpPr>
            <a:spLocks noGrp="1"/>
          </p:cNvSpPr>
          <p:nvPr>
            <p:ph type="ftr" sz="quarter" idx="11"/>
          </p:nvPr>
        </p:nvSpPr>
        <p:spPr/>
        <p:txBody>
          <a:bodyPr/>
          <a:p>
            <a:endParaRPr lang="en-US"/>
          </a:p>
        </p:txBody>
      </p:sp>
      <p:sp>
        <p:nvSpPr>
          <p:cNvPr id="10487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73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US"/>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62" name="Title 1"/>
          <p:cNvSpPr>
            <a:spLocks noGrp="1"/>
          </p:cNvSpPr>
          <p:nvPr>
            <p:ph type="title"/>
          </p:nvPr>
        </p:nvSpPr>
        <p:spPr/>
        <p:txBody>
          <a:bodyPr/>
          <a:p>
            <a:r>
              <a:rPr lang="en-US"/>
              <a:t>Click to edit Master title style</a:t>
            </a:r>
            <a:endParaRPr dirty="0" lang="en-US"/>
          </a:p>
        </p:txBody>
      </p:sp>
      <p:sp>
        <p:nvSpPr>
          <p:cNvPr id="1048763"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4"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66" name="Footer Placeholder 5"/>
          <p:cNvSpPr>
            <a:spLocks noGrp="1"/>
          </p:cNvSpPr>
          <p:nvPr>
            <p:ph type="ftr" sz="quarter" idx="11"/>
          </p:nvPr>
        </p:nvSpPr>
        <p:spPr/>
        <p:txBody>
          <a:bodyPr/>
          <a:p>
            <a:endParaRPr lang="en-US"/>
          </a:p>
        </p:txBody>
      </p:sp>
      <p:sp>
        <p:nvSpPr>
          <p:cNvPr id="104876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36" name="Title 1"/>
          <p:cNvSpPr>
            <a:spLocks noGrp="1"/>
          </p:cNvSpPr>
          <p:nvPr>
            <p:ph type="title"/>
          </p:nvPr>
        </p:nvSpPr>
        <p:spPr/>
        <p:txBody>
          <a:bodyPr/>
          <a:p>
            <a:r>
              <a:rPr lang="en-US"/>
              <a:t>Click to edit Master title style</a:t>
            </a:r>
            <a:endParaRPr dirty="0" lang="en-US"/>
          </a:p>
        </p:txBody>
      </p:sp>
      <p:sp>
        <p:nvSpPr>
          <p:cNvPr id="104873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7"/>
          <p:cNvSpPr>
            <a:spLocks noGrp="1"/>
          </p:cNvSpPr>
          <p:nvPr>
            <p:ph type="ftr" sz="quarter" idx="11"/>
          </p:nvPr>
        </p:nvSpPr>
        <p:spPr/>
        <p:txBody>
          <a:bodyPr/>
          <a:p>
            <a:endParaRPr lang="en-US"/>
          </a:p>
        </p:txBody>
      </p:sp>
      <p:sp>
        <p:nvSpPr>
          <p:cNvPr id="104874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74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45" name="Footer Placeholder 2"/>
          <p:cNvSpPr>
            <a:spLocks noGrp="1"/>
          </p:cNvSpPr>
          <p:nvPr>
            <p:ph type="ftr" sz="quarter" idx="11"/>
          </p:nvPr>
        </p:nvSpPr>
        <p:spPr/>
        <p:txBody>
          <a:bodyPr/>
          <a:p>
            <a:endParaRPr lang="en-US"/>
          </a:p>
        </p:txBody>
      </p:sp>
      <p:sp>
        <p:nvSpPr>
          <p:cNvPr id="104874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7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5"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77"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8" name="Footer Placeholder 5"/>
          <p:cNvSpPr>
            <a:spLocks noGrp="1"/>
          </p:cNvSpPr>
          <p:nvPr>
            <p:ph type="ftr" sz="quarter" idx="11"/>
          </p:nvPr>
        </p:nvSpPr>
        <p:spPr/>
        <p:txBody>
          <a:bodyPr/>
          <a:p>
            <a:endParaRPr lang="en-US"/>
          </a:p>
        </p:txBody>
      </p:sp>
      <p:sp>
        <p:nvSpPr>
          <p:cNvPr id="10487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72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876298" y="3172141"/>
            <a:ext cx="9969542" cy="25806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400" lang="en-US">
                <a:latin typeface="Tahoma"/>
              </a:rPr>
              <a:t>STUDENT NAME	</a:t>
            </a:r>
            <a:r>
              <a:rPr altLang="en-IN" dirty="0" sz="2400" lang="en-US">
                <a:latin typeface="Tahoma"/>
              </a:rPr>
              <a:t> </a:t>
            </a:r>
            <a:r>
              <a:rPr dirty="0" sz="2400" lang="en-US">
                <a:latin typeface="Tahoma"/>
              </a:rPr>
              <a:t>:</a:t>
            </a:r>
            <a:r>
              <a:rPr altLang="en-IN" dirty="0" sz="2400" lang="en-US">
                <a:latin typeface="Tahoma"/>
              </a:rPr>
              <a:t>K</a:t>
            </a:r>
            <a:r>
              <a:rPr altLang="en-IN" dirty="0" sz="2400" lang="en-US">
                <a:latin typeface="Tahoma"/>
              </a:rPr>
              <a:t>.</a:t>
            </a:r>
            <a:r>
              <a:rPr altLang="en-IN" dirty="0" sz="2400" lang="en-US">
                <a:latin typeface="Tahoma"/>
              </a:rPr>
              <a:t>k</a:t>
            </a:r>
            <a:r>
              <a:rPr altLang="en-IN" dirty="0" sz="2400" lang="en-US">
                <a:latin typeface="Tahoma"/>
              </a:rPr>
              <a:t>a</a:t>
            </a:r>
            <a:r>
              <a:rPr altLang="en-IN" dirty="0" sz="2400" lang="en-US">
                <a:latin typeface="Tahoma"/>
              </a:rPr>
              <a:t>r</a:t>
            </a:r>
            <a:r>
              <a:rPr altLang="en-IN" dirty="0" sz="2400" lang="en-US">
                <a:latin typeface="Tahoma"/>
              </a:rPr>
              <a:t>t</a:t>
            </a:r>
            <a:r>
              <a:rPr altLang="en-IN" dirty="0" sz="2400" lang="en-US">
                <a:latin typeface="Tahoma"/>
              </a:rPr>
              <a:t>h</a:t>
            </a:r>
            <a:r>
              <a:rPr altLang="en-IN" dirty="0" sz="2400" lang="en-US">
                <a:latin typeface="Tahoma"/>
              </a:rPr>
              <a:t>i</a:t>
            </a:r>
            <a:r>
              <a:rPr altLang="en-IN" dirty="0" sz="2400" lang="en-US">
                <a:latin typeface="Tahoma"/>
              </a:rPr>
              <a:t>k</a:t>
            </a:r>
            <a:endParaRPr altLang="en-US" lang="zh-CN"/>
          </a:p>
          <a:p>
            <a:r>
              <a:rPr dirty="0" sz="2400" lang="en-US">
                <a:latin typeface="Tahoma"/>
              </a:rPr>
              <a:t>REGISTER NO</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3</a:t>
            </a:r>
            <a:r>
              <a:rPr altLang="en-IN" dirty="0" sz="2400" lang="en-US">
                <a:latin typeface="Tahoma"/>
              </a:rPr>
              <a:t>1</a:t>
            </a:r>
            <a:r>
              <a:rPr altLang="en-IN" dirty="0" sz="2400" lang="en-US">
                <a:latin typeface="Tahoma"/>
              </a:rPr>
              <a:t>2</a:t>
            </a:r>
            <a:r>
              <a:rPr altLang="en-IN" dirty="0" sz="2400" lang="en-US">
                <a:latin typeface="Tahoma"/>
              </a:rPr>
              <a:t>2</a:t>
            </a:r>
            <a:r>
              <a:rPr altLang="en-IN" dirty="0" sz="2400" lang="en-US">
                <a:latin typeface="Tahoma"/>
              </a:rPr>
              <a:t>0</a:t>
            </a:r>
            <a:r>
              <a:rPr altLang="en-IN" dirty="0" sz="2400" lang="en-US">
                <a:latin typeface="Tahoma"/>
              </a:rPr>
              <a:t>5</a:t>
            </a:r>
            <a:r>
              <a:rPr altLang="en-IN" dirty="0" sz="2400" lang="en-US">
                <a:latin typeface="Tahoma"/>
              </a:rPr>
              <a:t>3</a:t>
            </a:r>
            <a:r>
              <a:rPr altLang="en-IN" dirty="0" sz="2400" lang="en-US">
                <a:latin typeface="Tahoma"/>
              </a:rPr>
              <a:t>3</a:t>
            </a:r>
            <a:r>
              <a:rPr altLang="en-IN" dirty="0" sz="2400" lang="en-US">
                <a:latin typeface="Tahoma"/>
              </a:rPr>
              <a:t>2</a:t>
            </a:r>
            <a:r>
              <a:rPr altLang="en-IN" dirty="0" sz="2400" lang="en-US">
                <a:latin typeface="Tahoma"/>
              </a:rPr>
              <a:t>/</a:t>
            </a:r>
            <a:r>
              <a:rPr altLang="en-IN" dirty="0" sz="2400" lang="en-US">
                <a:latin typeface="Tahoma"/>
              </a:rPr>
              <a:t>a</a:t>
            </a:r>
            <a:r>
              <a:rPr altLang="en-IN" dirty="0" sz="2400" lang="en-US">
                <a:latin typeface="Tahoma"/>
              </a:rPr>
              <a:t>s</a:t>
            </a:r>
            <a:r>
              <a:rPr altLang="en-IN" dirty="0" sz="2400" lang="en-US">
                <a:latin typeface="Tahoma"/>
              </a:rPr>
              <a:t>u</a:t>
            </a:r>
            <a:r>
              <a:rPr altLang="en-IN" dirty="0" sz="2400" lang="en-US">
                <a:latin typeface="Tahoma"/>
              </a:rPr>
              <a:t>n</a:t>
            </a:r>
            <a:r>
              <a:rPr altLang="en-IN" dirty="0" sz="2400" lang="en-US">
                <a:latin typeface="Tahoma"/>
              </a:rPr>
              <a:t>m</a:t>
            </a:r>
            <a:r>
              <a:rPr altLang="en-IN" dirty="0" sz="2400" lang="en-US">
                <a:latin typeface="Tahoma"/>
              </a:rPr>
              <a:t>2</a:t>
            </a:r>
            <a:r>
              <a:rPr altLang="en-IN" dirty="0" sz="2400" lang="en-US">
                <a:latin typeface="Tahoma"/>
              </a:rPr>
              <a:t>8</a:t>
            </a:r>
            <a:r>
              <a:rPr altLang="en-IN" dirty="0" sz="2400" lang="en-US">
                <a:latin typeface="Tahoma"/>
              </a:rPr>
              <a:t>5</a:t>
            </a:r>
            <a:r>
              <a:rPr altLang="en-IN" dirty="0" sz="2400" lang="en-US">
                <a:latin typeface="Tahoma"/>
              </a:rPr>
              <a:t>c</a:t>
            </a:r>
            <a:r>
              <a:rPr altLang="en-IN" dirty="0" sz="2400" lang="en-US">
                <a:latin typeface="Tahoma"/>
              </a:rPr>
              <a:t>2</a:t>
            </a:r>
            <a:r>
              <a:rPr altLang="en-IN" dirty="0" sz="2400" lang="en-US">
                <a:latin typeface="Tahoma"/>
              </a:rPr>
              <a:t>2</a:t>
            </a:r>
            <a:r>
              <a:rPr altLang="en-IN" dirty="0" sz="2400" lang="en-US">
                <a:latin typeface="Tahoma"/>
              </a:rPr>
              <a:t>3</a:t>
            </a:r>
            <a:r>
              <a:rPr altLang="en-IN" dirty="0" sz="2400" lang="en-US">
                <a:latin typeface="Tahoma"/>
              </a:rPr>
              <a:t>1</a:t>
            </a:r>
            <a:r>
              <a:rPr altLang="en-IN" dirty="0" sz="2400" lang="en-US">
                <a:latin typeface="Tahoma"/>
              </a:rPr>
              <a:t>2</a:t>
            </a:r>
            <a:endParaRPr altLang="en-US" lang="zh-CN"/>
          </a:p>
          <a:p>
            <a:endParaRPr altLang="en-US" lang="zh-CN"/>
          </a:p>
          <a:p>
            <a:endParaRPr altLang="en-US" lang="zh-CN"/>
          </a:p>
          <a:p>
            <a:endParaRPr altLang="en-US" lang="zh-CN"/>
          </a:p>
          <a:p>
            <a:endParaRPr altLang="en-US" lang="zh-CN"/>
          </a:p>
          <a:p>
            <a:r>
              <a:rPr dirty="0" sz="2400" lang="en-US">
                <a:latin typeface="Tahoma"/>
              </a:rPr>
              <a:t>DEPARTMENT	</a:t>
            </a:r>
            <a:r>
              <a:rPr altLang="en-IN" dirty="0" sz="2400" lang="en-US">
                <a:latin typeface="Tahoma"/>
              </a:rPr>
              <a:t> </a:t>
            </a:r>
            <a:r>
              <a:rPr dirty="0" sz="2400" lang="en-US">
                <a:latin typeface="Tahoma"/>
              </a:rPr>
              <a:t>: B.COM(GENREL)  </a:t>
            </a:r>
            <a:endParaRPr altLang="en-US" lang="zh-CN"/>
          </a:p>
          <a:p>
            <a:r>
              <a:rPr dirty="0" sz="2400" lang="en-US">
                <a:latin typeface="Tahoma"/>
              </a:rPr>
              <a:t>COLLEGE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dirty="0" sz="2400" lang="en-US">
                <a:latin typeface="Tahoma"/>
              </a:rPr>
              <a:t>: SRIDEVI ART&amp; SCIENCE COLLEG</a:t>
            </a:r>
            <a:r>
              <a:rPr altLang="en-IN" dirty="0" sz="2400" lang="en-US">
                <a:latin typeface="Tahoma"/>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838200" y="1447800"/>
            <a:ext cx="8610600" cy="4358640"/>
          </a:xfrm>
          <a:prstGeom prst="rect"/>
          <a:noFill/>
        </p:spPr>
        <p:txBody>
          <a:bodyPr rtlCol="0"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pPr indent="-342900" marL="342900">
              <a:buAutoNum type="arabicPeriod"/>
            </a:pPr>
            <a:r>
              <a:rPr dirty="0" lang="en-US"/>
              <a:t>Data Filtering</a:t>
            </a:r>
          </a:p>
          <a:p>
            <a:pPr indent="-285750" marL="285750">
              <a:buFont typeface="Wingdings" panose="05000000000000000000" pitchFamily="2" charset="2"/>
              <a:buChar char="§"/>
            </a:pPr>
            <a:r>
              <a:rPr dirty="0" lang="en-US"/>
              <a:t>Purpose: To sort and refine the data to focus on specific criteria, such as department, date range, or individual employee performance.</a:t>
            </a:r>
          </a:p>
          <a:p>
            <a:pPr indent="-285750" marL="285750">
              <a:buFont typeface="Wingdings" panose="05000000000000000000" pitchFamily="2" charset="2"/>
              <a:buChar char="§"/>
            </a:pPr>
            <a:r>
              <a:rPr dirty="0" lang="en-US"/>
              <a:t>Implementation: Excel's filtering feature will be applied to datasets, allowing users to easily narrow down the data to view only the relevant information. For example, filtering by department or by performance rating.</a:t>
            </a:r>
          </a:p>
          <a:p>
            <a:r>
              <a:rPr dirty="0" lang="en-US"/>
              <a:t>2. Pivot Tables</a:t>
            </a:r>
          </a:p>
          <a:p>
            <a:pPr indent="-285750" marL="285750">
              <a:buFont typeface="Wingdings" panose="05000000000000000000" pitchFamily="2" charset="2"/>
              <a:buChar char="§"/>
            </a:pPr>
            <a:r>
              <a:rPr dirty="0" lang="en-US"/>
              <a:t>Purpose: To summarize and analyze large datasets by grouping and aggregating data based on different performance metrics.•</a:t>
            </a:r>
          </a:p>
          <a:p>
            <a:pPr indent="-285750" marL="285750">
              <a:buFont typeface="Wingdings" panose="05000000000000000000" pitchFamily="2" charset="2"/>
              <a:buChar char="§"/>
            </a:pPr>
            <a:r>
              <a:rPr dirty="0" lang="en-US"/>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0"/>
          <p:cNvPicPr>
            <a:picLocks noChangeAspect="1"/>
          </p:cNvPicPr>
          <p:nvPr/>
        </p:nvPicPr>
        <p:blipFill>
          <a:blip xmlns:r="http://schemas.openxmlformats.org/officeDocument/2006/relationships" r:embed="rId2"/>
          <a:stretch>
            <a:fillRect/>
          </a:stretch>
        </p:blipFill>
        <p:spPr>
          <a:xfrm>
            <a:off x="1753014" y="1380597"/>
            <a:ext cx="6781386" cy="425820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219200" y="1828800"/>
            <a:ext cx="7398068" cy="2491740"/>
          </a:xfrm>
          <a:prstGeom prst="rect"/>
          <a:noFill/>
        </p:spPr>
        <p:txBody>
          <a:bodyPr rtlCol="0" wrap="square">
            <a:spAutoFit/>
          </a:bodyPr>
          <a:p>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3"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685800" y="2438400"/>
            <a:ext cx="7010400" cy="2529840"/>
          </a:xfrm>
          <a:prstGeom prst="rect"/>
          <a:noFill/>
        </p:spPr>
        <p:txBody>
          <a:bodyPr rtlCol="0" wrap="square">
            <a:spAutoFit/>
          </a:bodyPr>
          <a:p>
            <a:r>
              <a:rPr dirty="0" sz="2000" lang="en-US"/>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705600" y="1676400"/>
            <a:ext cx="228600" cy="2395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838200" y="19812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solidFill>
                  <a:srgbClr val="0D0D0D"/>
                </a:solidFill>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4" name="TextBox 8"/>
          <p:cNvSpPr txBox="1"/>
          <p:nvPr/>
        </p:nvSpPr>
        <p:spPr>
          <a:xfrm>
            <a:off x="1524000" y="2416076"/>
            <a:ext cx="6705600" cy="1958341"/>
          </a:xfrm>
          <a:prstGeom prst="rect"/>
          <a:noFill/>
        </p:spPr>
        <p:txBody>
          <a:bodyPr rtlCol="0" wrap="square">
            <a:spAutoFit/>
          </a:bodyPr>
          <a:p>
            <a:r>
              <a:rPr dirty="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TextBox 6"/>
          <p:cNvSpPr txBox="1"/>
          <p:nvPr/>
        </p:nvSpPr>
        <p:spPr>
          <a:xfrm>
            <a:off x="1143000" y="2133600"/>
            <a:ext cx="6172200" cy="1767840"/>
          </a:xfrm>
          <a:prstGeom prst="rect"/>
          <a:noFill/>
        </p:spPr>
        <p:txBody>
          <a:bodyPr rtlCol="0" wrap="square">
            <a:spAutoFit/>
          </a:bodyPr>
          <a:p>
            <a:pPr indent="-457200" marL="457200">
              <a:buFont typeface="Wingdings" panose="05000000000000000000" pitchFamily="2" charset="2"/>
              <a:buChar char="q"/>
            </a:pPr>
            <a:r>
              <a:rPr dirty="0" sz="2800" lang="en-US"/>
              <a:t>Human Resources (HR) Managers</a:t>
            </a:r>
          </a:p>
          <a:p>
            <a:pPr indent="-457200" marL="457200">
              <a:buFont typeface="Wingdings" panose="05000000000000000000" pitchFamily="2" charset="2"/>
              <a:buChar char="q"/>
            </a:pPr>
            <a:r>
              <a:rPr dirty="0" sz="2800" lang="en-US"/>
              <a:t>Department Managers/Supervisors</a:t>
            </a:r>
          </a:p>
          <a:p>
            <a:pPr indent="-457200" marL="457200">
              <a:buFont typeface="Wingdings" panose="05000000000000000000" pitchFamily="2" charset="2"/>
              <a:buChar char="q"/>
            </a:pPr>
            <a:r>
              <a:rPr dirty="0" sz="2800" lang="en-US"/>
              <a:t>Senior Management/Executives</a:t>
            </a:r>
          </a:p>
          <a:p>
            <a:pPr indent="-457200" marL="457200">
              <a:buFont typeface="Wingdings" panose="05000000000000000000" pitchFamily="2" charset="2"/>
              <a:buChar char="q"/>
            </a:pPr>
            <a:r>
              <a:rPr dirty="0" sz="2800"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8"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TextBox 7"/>
          <p:cNvSpPr txBox="1"/>
          <p:nvPr/>
        </p:nvSpPr>
        <p:spPr>
          <a:xfrm>
            <a:off x="3276600" y="2209800"/>
            <a:ext cx="5895975" cy="2186940"/>
          </a:xfrm>
          <a:prstGeom prst="rect"/>
          <a:noFill/>
        </p:spPr>
        <p:txBody>
          <a:bodyPr rtlCol="0" wrap="square">
            <a:spAutoFit/>
          </a:bodyPr>
          <a:p>
            <a:pPr indent="-457200" marL="457200">
              <a:buFont typeface="Courier New" panose="02070309020205020404" pitchFamily="49" charset="0"/>
              <a:buChar char="o"/>
            </a:pPr>
            <a:r>
              <a:rPr dirty="0" sz="2800" lang="en-US"/>
              <a:t>Conditional formatting-Missing</a:t>
            </a:r>
          </a:p>
          <a:p>
            <a:pPr indent="-457200" marL="457200">
              <a:buFont typeface="Courier New" panose="02070309020205020404" pitchFamily="49" charset="0"/>
              <a:buChar char="o"/>
            </a:pPr>
            <a:r>
              <a:rPr dirty="0" sz="2800" lang="en-US"/>
              <a:t>Filter- Remove</a:t>
            </a:r>
          </a:p>
          <a:p>
            <a:pPr indent="-457200" marL="457200">
              <a:buFont typeface="Courier New" panose="02070309020205020404" pitchFamily="49" charset="0"/>
              <a:buChar char="o"/>
            </a:pPr>
            <a:r>
              <a:rPr dirty="0" sz="2800" lang="en-US"/>
              <a:t>Formula-Performance</a:t>
            </a:r>
          </a:p>
          <a:p>
            <a:pPr indent="-457200" marL="457200">
              <a:buFont typeface="Courier New" panose="02070309020205020404" pitchFamily="49" charset="0"/>
              <a:buChar char="o"/>
            </a:pPr>
            <a:r>
              <a:rPr dirty="0" sz="2800" lang="en-US"/>
              <a:t>Piot-Summery</a:t>
            </a:r>
          </a:p>
          <a:p>
            <a:pPr indent="-457200" marL="457200">
              <a:buFont typeface="Courier New" panose="02070309020205020404" pitchFamily="49" charset="0"/>
              <a:buChar char="o"/>
            </a:pPr>
            <a:r>
              <a:rPr dirty="0" sz="2800" lang="en-US"/>
              <a:t>Graph-Data </a:t>
            </a:r>
            <a:r>
              <a:rPr dirty="0" sz="2800" lang="en-US" err="1"/>
              <a:t>visuvalaiztion</a:t>
            </a:r>
            <a:endParaRPr dirty="0"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4"/>
          <p:cNvSpPr txBox="1"/>
          <p:nvPr/>
        </p:nvSpPr>
        <p:spPr>
          <a:xfrm rot="10800000" flipV="1">
            <a:off x="1447800" y="1653689"/>
            <a:ext cx="7017068" cy="3863340"/>
          </a:xfrm>
          <a:prstGeom prst="rect"/>
          <a:noFill/>
        </p:spPr>
        <p:txBody>
          <a:bodyPr rtlCol="0" wrap="square">
            <a:spAutoFit/>
          </a:bodyPr>
          <a:p>
            <a:pPr indent="-571500" marL="571500">
              <a:buFont typeface="+mj-lt"/>
              <a:buAutoNum type="romanLcPeriod"/>
            </a:pPr>
            <a:r>
              <a:rPr dirty="0" sz="2800" lang="en-US"/>
              <a:t>Employee = Kaggle</a:t>
            </a:r>
          </a:p>
          <a:p>
            <a:pPr indent="-571500" marL="571500">
              <a:buFont typeface="+mj-lt"/>
              <a:buAutoNum type="romanLcPeriod"/>
            </a:pPr>
            <a:r>
              <a:rPr dirty="0" sz="2800" lang="en-US"/>
              <a:t>26 – Features</a:t>
            </a:r>
          </a:p>
          <a:p>
            <a:pPr indent="-571500" marL="571500">
              <a:buFont typeface="+mj-lt"/>
              <a:buAutoNum type="romanLcPeriod"/>
            </a:pPr>
            <a:r>
              <a:rPr dirty="0" sz="2800" lang="en-US"/>
              <a:t>9 – Features</a:t>
            </a:r>
          </a:p>
          <a:p>
            <a:pPr indent="-571500" marL="571500">
              <a:buFont typeface="+mj-lt"/>
              <a:buAutoNum type="romanLcPeriod"/>
            </a:pPr>
            <a:r>
              <a:rPr dirty="0" sz="2800" lang="en-US"/>
              <a:t>Emp ID –Number</a:t>
            </a:r>
          </a:p>
          <a:p>
            <a:pPr indent="-571500" marL="571500">
              <a:buFont typeface="+mj-lt"/>
              <a:buAutoNum type="romanLcPeriod"/>
            </a:pPr>
            <a:r>
              <a:rPr dirty="0" sz="2800" lang="en-US"/>
              <a:t>Name –Text</a:t>
            </a:r>
          </a:p>
          <a:p>
            <a:pPr indent="-571500" marL="571500">
              <a:buFont typeface="+mj-lt"/>
              <a:buAutoNum type="romanLcPeriod"/>
            </a:pPr>
            <a:r>
              <a:rPr dirty="0" sz="2800" lang="en-US"/>
              <a:t>Employee Type</a:t>
            </a:r>
          </a:p>
          <a:p>
            <a:pPr indent="-571500" marL="571500">
              <a:buFont typeface="+mj-lt"/>
              <a:buAutoNum type="romanLcPeriod"/>
            </a:pPr>
            <a:r>
              <a:rPr dirty="0" sz="2800" lang="en-US"/>
              <a:t>Performance level</a:t>
            </a:r>
          </a:p>
          <a:p>
            <a:pPr indent="-571500" marL="571500">
              <a:buFont typeface="+mj-lt"/>
              <a:buAutoNum type="romanLcPeriod"/>
            </a:pPr>
            <a:r>
              <a:rPr dirty="0" sz="2800" lang="en-US"/>
              <a:t>Gender- Male &amp; Female</a:t>
            </a:r>
          </a:p>
          <a:p>
            <a:pPr indent="-571500" marL="571500">
              <a:buFont typeface="+mj-lt"/>
              <a:buAutoNum type="romanLcPeriod"/>
            </a:pPr>
            <a:r>
              <a:rPr dirty="0" sz="2800" lang="en-US"/>
              <a:t>Employee Rating-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1261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286000" y="2416076"/>
            <a:ext cx="7391400" cy="2246769"/>
          </a:xfrm>
          <a:prstGeom prst="rect"/>
          <a:noFill/>
        </p:spPr>
        <p:txBody>
          <a:bodyPr rtlCol="0" wrap="square">
            <a:spAutoFit/>
          </a:bodyPr>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Predictive Analytics: </a:t>
            </a:r>
            <a:r>
              <a:rPr b="0" dirty="0" sz="2000" i="0" lang="en-US">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dirty="0" sz="2000" lang="en-US">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dirty="0" sz="2000" lang="en-US">
              <a:solidFill>
                <a:srgbClr val="0D0D0D"/>
              </a:solidFill>
              <a:latin typeface="Times New Roman" panose="02020603050405020304" pitchFamily="18" charset="0"/>
              <a:cs typeface="Times New Roman" panose="02020603050405020304" pitchFamily="18" charset="0"/>
            </a:endParaRPr>
          </a:p>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Automated Alerts:</a:t>
            </a:r>
            <a:r>
              <a:rPr dirty="0" sz="2000" i="0" lang="en-US">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b="1" dirty="0" sz="20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S.Karunakaran Srinivasan</cp:lastModifiedBy>
  <dcterms:created xsi:type="dcterms:W3CDTF">2024-03-20T11:07:22Z</dcterms:created>
  <dcterms:modified xsi:type="dcterms:W3CDTF">2024-09-09T09:58:25Z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4a74df51ec1b43eeb66587e914a65e9c</vt:lpwstr>
  </property>
</Properties>
</file>