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5" r:id="rId3"/>
    <p:sldId id="257" r:id="rId4"/>
    <p:sldId id="258" r:id="rId5"/>
    <p:sldId id="259" r:id="rId6"/>
    <p:sldId id="273" r:id="rId7"/>
    <p:sldId id="260" r:id="rId8"/>
    <p:sldId id="261" r:id="rId9"/>
    <p:sldId id="262" r:id="rId10"/>
    <p:sldId id="263" r:id="rId11"/>
    <p:sldId id="264" r:id="rId12"/>
    <p:sldId id="265" r:id="rId13"/>
    <p:sldId id="274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9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3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7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8323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20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24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38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28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4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7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8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6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7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2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7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20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HR Dashboard Analysis &amp; 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strategic review of workforce data and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D58DD-761B-712A-7D2A-21D4E2A4DCD7}"/>
              </a:ext>
            </a:extLst>
          </p:cNvPr>
          <p:cNvSpPr txBox="1"/>
          <p:nvPr/>
        </p:nvSpPr>
        <p:spPr>
          <a:xfrm>
            <a:off x="770467" y="4326468"/>
            <a:ext cx="3801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DONE BY </a:t>
            </a:r>
          </a:p>
          <a:p>
            <a:pPr algn="ctr"/>
            <a:r>
              <a:rPr lang="en-US" b="1" dirty="0"/>
              <a:t>V.KARTHIKRAJA</a:t>
            </a:r>
          </a:p>
          <a:p>
            <a:pPr algn="ctr"/>
            <a:r>
              <a:rPr lang="en-US" b="1" dirty="0"/>
              <a:t>PTID–CDA–MAY-25-458</a:t>
            </a:r>
            <a:endParaRPr lang="en-IN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Key Insight – Workforce Demographics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53.1% Male, 44% Female workforce distribution.</a:t>
            </a:r>
          </a:p>
          <a:p>
            <a:r>
              <a:t>Majority of employees are White (291), with representation gaps in some groups.</a:t>
            </a:r>
          </a:p>
          <a:p>
            <a:r>
              <a:t>Ohio houses 824 employees, a high concentration at HQ.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 – Employment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81.3% of employees are Active; 18.7% are Terminated.</a:t>
            </a:r>
          </a:p>
          <a:p>
            <a:r>
              <a:t>Engineering and Accounting have a high share of terminations.</a:t>
            </a:r>
          </a:p>
          <a:p>
            <a:r>
              <a:t>Potential opportunity to examine exit interviews.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 – Department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Engineering is the largest department (306 employees).</a:t>
            </a:r>
          </a:p>
          <a:p>
            <a:r>
              <a:t>Human Resources, Legal, and Marketing are much smaller.</a:t>
            </a:r>
          </a:p>
          <a:p>
            <a:r>
              <a:t>Consider rebalancing resources or cross-training.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0399-2A25-DE28-F8AD-EF9605DA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Strategic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7ABE7-D6AE-3096-AF6C-35EDFB27E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Diversify hiring beyond Ohio.</a:t>
            </a:r>
          </a:p>
          <a:p>
            <a:r>
              <a:rPr lang="en-US" dirty="0"/>
              <a:t>2. Strengthen Business Dev. and HR teams.</a:t>
            </a:r>
          </a:p>
          <a:p>
            <a:r>
              <a:rPr lang="en-US" dirty="0"/>
              <a:t>3. Expand remote work beyond 25%.</a:t>
            </a:r>
          </a:p>
          <a:p>
            <a:r>
              <a:rPr lang="en-US" dirty="0"/>
              <a:t>4. Enhance DEI efforts across departments.</a:t>
            </a:r>
          </a:p>
          <a:p>
            <a:r>
              <a:rPr lang="en-US" dirty="0"/>
              <a:t>5. Track and visualize employee tenure and attrition.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1811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Opportunity – Improve Diversity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Non-conforming and minority race groups underrepresented.</a:t>
            </a:r>
          </a:p>
          <a:p>
            <a:r>
              <a:t>Could implement more inclusive hiring practices.</a:t>
            </a:r>
          </a:p>
          <a:p>
            <a:r>
              <a:t>Track diversity hiring goals quarterly.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Opportunity – Geographic Spread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Majority of workforce is concentrated in Ohio (824).</a:t>
            </a:r>
          </a:p>
          <a:p>
            <a:r>
              <a:t>Risk in over-dependence on a single location.</a:t>
            </a:r>
          </a:p>
          <a:p>
            <a:r>
              <a:t>Explore hybrid/remote or satellite offices.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Recommendation – Dashboard Enhancement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Replace static tables with dynamic drill-through or visual summaries.</a:t>
            </a:r>
          </a:p>
          <a:p>
            <a:r>
              <a:t>Add tenure bands, attrition trends over time, and retirement risk visuals.</a:t>
            </a:r>
          </a:p>
          <a:p>
            <a:r>
              <a:t>Improve tooltips, legends, and map context.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 – HR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Focus retention efforts on Engineering and Accounting.</a:t>
            </a:r>
          </a:p>
          <a:p>
            <a:r>
              <a:t>Enhance DEI, particularly for gender minorities and racial diversity.</a:t>
            </a:r>
          </a:p>
          <a:p>
            <a:r>
              <a:t>Use attrition trends for predictive HR planning.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 –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Track tenure improvement and attrition quarterly.</a:t>
            </a:r>
          </a:p>
          <a:p>
            <a:r>
              <a:t>Set KPIs per department for HR performance.</a:t>
            </a:r>
          </a:p>
          <a:p>
            <a:r>
              <a:t>Automate alerts for rising attrition in critical teams.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Review HR policies and talent strategy in light of findings.</a:t>
            </a:r>
          </a:p>
          <a:p>
            <a:r>
              <a:t>Refine dashboard UX for broader audience comprehension.</a:t>
            </a:r>
          </a:p>
          <a:p>
            <a:r>
              <a:t>Deploy updated dashboards with interactive features.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816DE-C67E-5CED-2B64-79AD7E2D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FOLLOWED FOR THIS PROJECT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B7AA1-293D-58DB-74C3-F620E4BCD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of All, With the given Data Credentials like Host, Domain Name, DB Name, User Name, Password, I Have connected it to </a:t>
            </a:r>
            <a:r>
              <a:rPr lang="en-US" dirty="0" err="1"/>
              <a:t>Mysql</a:t>
            </a:r>
            <a:r>
              <a:rPr lang="en-US" dirty="0"/>
              <a:t> to get the csv data.</a:t>
            </a:r>
          </a:p>
          <a:p>
            <a:r>
              <a:rPr lang="en-US" dirty="0"/>
              <a:t>After Getting this Data, I Have used Power Bi to do multiple insights using various charts that is given in the task. </a:t>
            </a:r>
          </a:p>
          <a:p>
            <a:r>
              <a:rPr lang="en-US" dirty="0"/>
              <a:t>Apart from the given tasks , I Have also made various insights with the given data.</a:t>
            </a:r>
          </a:p>
          <a:p>
            <a:r>
              <a:rPr lang="en-US" dirty="0"/>
              <a:t>I Have Used Dax Formula to meet the requirements of the given tasks by using new column and new measure to get the various values of the following.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9883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5A657-0AD5-E4EE-83D5-08C22E5D9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296160"/>
            <a:ext cx="7955280" cy="4069080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marL="0" indent="0" algn="ctr">
              <a:buNone/>
            </a:pPr>
            <a:r>
              <a:rPr lang="en-IN" sz="60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47631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Analysis of employee data covering demographics, hiring, attrition, and tenure.</a:t>
            </a:r>
          </a:p>
          <a:p>
            <a:r>
              <a:t>Findings based on dashboards from Page 1 and Page 2.</a:t>
            </a:r>
          </a:p>
          <a:p>
            <a:r>
              <a:t>Recommendations provided for HR planning and retention strategies.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 – Page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Shows total employee count (1000), average age (38.55), and gender/race/location distributions.</a:t>
            </a:r>
          </a:p>
          <a:p>
            <a:r>
              <a:t>Breakdowns by department and hiring rate trends.</a:t>
            </a:r>
          </a:p>
          <a:p>
            <a:r>
              <a:t>Table of employee details with limited insights.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 – Page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Focus on attrition rate (18.7%), tenure, hiring by gender, and employment status.</a:t>
            </a:r>
          </a:p>
          <a:p>
            <a:r>
              <a:t>Breakdown of attrition by department and job title.</a:t>
            </a:r>
          </a:p>
          <a:p>
            <a:r>
              <a:t>Geographic tenure map and employee tenure chart included.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69EB-E1AF-1283-6B0B-705745D5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Performance Indicators (KPIs)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A9C35-F5AB-4431-36C3-CF25CCF3C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Total Employees: 1,000</a:t>
            </a:r>
          </a:p>
          <a:p>
            <a:r>
              <a:rPr lang="en-US" dirty="0"/>
              <a:t>• Average Age: 53</a:t>
            </a:r>
          </a:p>
          <a:p>
            <a:r>
              <a:rPr lang="en-US" dirty="0"/>
              <a:t>• Percent at HQ: 75%</a:t>
            </a:r>
          </a:p>
          <a:p>
            <a:r>
              <a:rPr lang="en-US" dirty="0"/>
              <a:t>• Percent Remote: 25%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30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 – Attrition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Overall attrition rate is 18.7%, a potentially concerning value.</a:t>
            </a:r>
          </a:p>
          <a:p>
            <a:r>
              <a:t>Engineering has the highest attrition (4.7%).</a:t>
            </a:r>
          </a:p>
          <a:p>
            <a:r>
              <a:t>Job titles in Engineering and Accounting show higher churn.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 – Tenure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and Auditing departments have highest average tenure (&gt;16 years).</a:t>
            </a:r>
          </a:p>
          <a:p>
            <a:r>
              <a:t>Business Dev. and Engineering departments show moderate tenure (~15 years).</a:t>
            </a:r>
          </a:p>
          <a:p>
            <a:r>
              <a:t>High attrition areas often have lower tenure.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 – Hiring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Hiring rates have fluctuated significantly since 2000.</a:t>
            </a:r>
          </a:p>
          <a:p>
            <a:r>
              <a:rPr dirty="0"/>
              <a:t>Female hires have slightly outpaced male hires in recent years.</a:t>
            </a:r>
          </a:p>
          <a:p>
            <a:r>
              <a:rPr dirty="0"/>
              <a:t>Non-conforming hires are minimal—potential DEI opportunity.</a:t>
            </a:r>
            <a:endParaRPr lang="en-US" dirty="0"/>
          </a:p>
          <a:p>
            <a:r>
              <a:rPr lang="en-US" dirty="0"/>
              <a:t>Peak Hiring: 2001 (6.4%), 2008 (6.1%), 2017 (6.1%)</a:t>
            </a:r>
          </a:p>
          <a:p>
            <a:r>
              <a:rPr lang="en-US" dirty="0"/>
              <a:t>• Lowest Hiring: 2000 (1.8%)</a:t>
            </a:r>
          </a:p>
          <a:p>
            <a:r>
              <a:rPr lang="en-US" dirty="0"/>
              <a:t>Insight: Hiring cycles reflect economic trends. Analyze dips for improvement.</a:t>
            </a:r>
          </a:p>
          <a:p>
            <a:pPr marL="0" indent="0">
              <a:buNone/>
            </a:pP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65</TotalTime>
  <Words>747</Words>
  <Application>Microsoft Office PowerPoint</Application>
  <PresentationFormat>On-screen Show (4:3)</PresentationFormat>
  <Paragraphs>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Century Gothic</vt:lpstr>
      <vt:lpstr>Vapor Trail</vt:lpstr>
      <vt:lpstr>HR Dashboard Analysis &amp; Recommendations</vt:lpstr>
      <vt:lpstr>STEPS FOLLOWED FOR THIS PROJECT </vt:lpstr>
      <vt:lpstr>Executive Summary</vt:lpstr>
      <vt:lpstr>Dashboard Overview – Page 1</vt:lpstr>
      <vt:lpstr>Dashboard Overview – Page 2</vt:lpstr>
      <vt:lpstr>Key Performance Indicators (KPIs)</vt:lpstr>
      <vt:lpstr>Key Insight – Attrition Rate</vt:lpstr>
      <vt:lpstr>Key Insight – Tenure Analysis</vt:lpstr>
      <vt:lpstr>Key Insight – Hiring Trends</vt:lpstr>
      <vt:lpstr>Key Insight – Workforce Demographics</vt:lpstr>
      <vt:lpstr>Insight – Employment Status</vt:lpstr>
      <vt:lpstr>Insight – Department Composition</vt:lpstr>
      <vt:lpstr>Strategic Recommendations</vt:lpstr>
      <vt:lpstr>Opportunity – Improve Diversity</vt:lpstr>
      <vt:lpstr>Opportunity – Geographic Spread</vt:lpstr>
      <vt:lpstr>Recommendation – Dashboard Enhancement</vt:lpstr>
      <vt:lpstr>Recommendation – HR Strategy</vt:lpstr>
      <vt:lpstr>Recommendation – Monitoring</vt:lpstr>
      <vt:lpstr>Next Steps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KARTHIKRAJA.V</dc:creator>
  <cp:keywords/>
  <dc:description>generated using python-pptx</dc:description>
  <cp:lastModifiedBy>Karthik Raja</cp:lastModifiedBy>
  <cp:revision>5</cp:revision>
  <dcterms:created xsi:type="dcterms:W3CDTF">2013-01-27T09:14:16Z</dcterms:created>
  <dcterms:modified xsi:type="dcterms:W3CDTF">2025-05-15T12:54:11Z</dcterms:modified>
  <cp:category/>
</cp:coreProperties>
</file>