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6" r:id="rId13"/>
    <p:sldId id="2146847068" r:id="rId14"/>
    <p:sldId id="2146847064" r:id="rId15"/>
    <p:sldId id="2146847069" r:id="rId16"/>
    <p:sldId id="2146847070" r:id="rId17"/>
    <p:sldId id="2146847071" r:id="rId18"/>
    <p:sldId id="2146847062" r:id="rId19"/>
    <p:sldId id="2146847061" r:id="rId20"/>
    <p:sldId id="214684705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KARTHIK GANESH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KARTHIK GANESH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PSG COLLEGE OF TECHNOLOGY, AMCS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BD57D-576D-600F-314F-C6EC7021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CE16F-E1AD-057C-C21E-967DA494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56FDC-B3D8-B014-56E4-6B404A739E9E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E6E9F-256D-99AD-2152-AAC6F0692A07}"/>
              </a:ext>
            </a:extLst>
          </p:cNvPr>
          <p:cNvSpPr txBox="1"/>
          <p:nvPr/>
        </p:nvSpPr>
        <p:spPr>
          <a:xfrm>
            <a:off x="8052620" y="1854002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200EA-9BB6-FD25-765F-63EC767D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287" y="2454166"/>
            <a:ext cx="5113463" cy="22328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445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813B-9556-C80D-1216-B6EDA6E9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F96E6-EB0B-B2BC-10BE-B29A15E900BB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F2E7D-5C1A-6A62-004A-9A7FA0EB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83499"/>
            <a:ext cx="9615948" cy="435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5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A46B6-0633-2878-FACB-DA6AC5F7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6229-40E6-D563-C644-1C55E40E2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EBDF4-F503-C0F9-F70E-7C4791DE51E5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4A98E1-FCA9-3FF0-0553-7E2337A7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46" y="837096"/>
            <a:ext cx="5258256" cy="5616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3B2AC-3B48-B639-C506-6C9882A818E2}"/>
              </a:ext>
            </a:extLst>
          </p:cNvPr>
          <p:cNvSpPr txBox="1"/>
          <p:nvPr/>
        </p:nvSpPr>
        <p:spPr>
          <a:xfrm>
            <a:off x="8315405" y="1883499"/>
            <a:ext cx="4112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upload the encrypted image </a:t>
            </a:r>
          </a:p>
          <a:p>
            <a:r>
              <a:rPr lang="en-IN" dirty="0"/>
              <a:t>Provide the password for the image</a:t>
            </a:r>
          </a:p>
          <a:p>
            <a:endParaRPr lang="en-IN" dirty="0"/>
          </a:p>
          <a:p>
            <a:r>
              <a:rPr lang="en-IN" dirty="0"/>
              <a:t>In this example, password is ‘</a:t>
            </a:r>
            <a:r>
              <a:rPr lang="en-IN" dirty="0" err="1"/>
              <a:t>abcde</a:t>
            </a:r>
            <a:r>
              <a:rPr lang="en-IN" dirty="0"/>
              <a:t>’ </a:t>
            </a:r>
          </a:p>
        </p:txBody>
      </p:sp>
    </p:spTree>
    <p:extLst>
      <p:ext uri="{BB962C8B-B14F-4D97-AF65-F5344CB8AC3E}">
        <p14:creationId xmlns:p14="http://schemas.microsoft.com/office/powerpoint/2010/main" val="82787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2036C-C166-8104-B6B8-55C436818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1210B-2BFE-EBDB-BB5B-C4016EB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331A2-8A51-6EFA-A795-64FCB58E07D8}"/>
              </a:ext>
            </a:extLst>
          </p:cNvPr>
          <p:cNvSpPr txBox="1"/>
          <p:nvPr/>
        </p:nvSpPr>
        <p:spPr>
          <a:xfrm>
            <a:off x="581192" y="1514167"/>
            <a:ext cx="181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12949-2DB2-1876-B568-2ACEAED1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80" y="1110967"/>
            <a:ext cx="5273497" cy="5044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1675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AB9A6-08D7-7255-1016-F77A889F8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AAAB-1D14-45DD-8B72-670B29343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03425A-BB98-35DC-B5AB-5CCA31EAC115}"/>
              </a:ext>
            </a:extLst>
          </p:cNvPr>
          <p:cNvSpPr txBox="1"/>
          <p:nvPr/>
        </p:nvSpPr>
        <p:spPr>
          <a:xfrm>
            <a:off x="2370663" y="782638"/>
            <a:ext cx="562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DECODING PAGE – WRONG PASSWORD FOR THE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EE86C-A318-6FDB-012E-9BD12AF75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584777"/>
            <a:ext cx="4239406" cy="4490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9823338-A83E-B1E8-FFFE-651322FE7E6F}"/>
              </a:ext>
            </a:extLst>
          </p:cNvPr>
          <p:cNvSpPr/>
          <p:nvPr/>
        </p:nvSpPr>
        <p:spPr>
          <a:xfrm>
            <a:off x="5270090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02D8BE-0B3D-666D-369C-18A310FB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95" y="2138417"/>
            <a:ext cx="5258256" cy="2286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7210E2-4CE2-D75D-7885-5B7C59C84027}"/>
              </a:ext>
            </a:extLst>
          </p:cNvPr>
          <p:cNvSpPr txBox="1"/>
          <p:nvPr/>
        </p:nvSpPr>
        <p:spPr>
          <a:xfrm>
            <a:off x="5623647" y="5201264"/>
            <a:ext cx="5840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Here, I put the password as ‘PL123’. It doesn’t work since </a:t>
            </a:r>
          </a:p>
          <a:p>
            <a:r>
              <a:rPr lang="en-IN" dirty="0"/>
              <a:t>it is a incorrect password</a:t>
            </a:r>
          </a:p>
        </p:txBody>
      </p:sp>
    </p:spTree>
    <p:extLst>
      <p:ext uri="{BB962C8B-B14F-4D97-AF65-F5344CB8AC3E}">
        <p14:creationId xmlns:p14="http://schemas.microsoft.com/office/powerpoint/2010/main" val="3480931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FA9835-47BA-F0D5-339E-BFA49C3EE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111854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 Implementation: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successfully demonstrates the feasibility and effectiveness of image steganography using LSB modification and password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Enhanced Privacy: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offers a practical solution for enhancing digital privacy and 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GITHUB LINK: https://github.com/Karthik7375/Steganography.git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472CD-8F85-10FC-4B79-359DF6F9B7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968850"/>
            <a:ext cx="1139449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Algorithms: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more robust steganography algorithms to increase capacity and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Other Media: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Extending the tool to support other file types, such as audio and video.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57" y="2658063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B0C92A5-5278-50F6-515B-682D932390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767" y="1986231"/>
            <a:ext cx="1140526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Issue: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increasing need for secure and discreet communication in a digital world where data breaches and surveillance are prevalent.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Specific Challenge: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to transmit sensitive information without drawing attention to the existence of the message itself. Traditional encryption, while secure, often signals that something is being hidden.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develop a user-friendly and effective steganography tool that allows users to seamlessly embed and extract data within images, providing a layer of covert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FABAAB-B3ED-A395-9A93-45008CFD5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58" y="1657644"/>
            <a:ext cx="1082531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Used: Python , Flask ,  HTML, CSS , 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foundation for the steganography logic and server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Builds the web interface (web framework) for user interaction and data handling.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HTML / CSS / JS: </a:t>
            </a:r>
            <a:r>
              <a:rPr lang="en-US" altLang="en-US" dirty="0">
                <a:latin typeface="Arial" panose="020B0604020202020204" pitchFamily="34" charset="0"/>
              </a:rPr>
              <a:t>For frontend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OpenCV </a:t>
            </a:r>
            <a:r>
              <a:rPr lang="en-US" altLang="en-US" dirty="0">
                <a:latin typeface="Arial" panose="020B0604020202020204" pitchFamily="34" charset="0"/>
              </a:rPr>
              <a:t>– </a:t>
            </a:r>
            <a:r>
              <a:rPr lang="en-US" dirty="0"/>
              <a:t>Processes and manipulates images for data hiding and extraction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Base64 – </a:t>
            </a:r>
            <a:r>
              <a:rPr lang="en-US" altLang="en-US" dirty="0">
                <a:latin typeface="Arial" panose="020B0604020202020204" pitchFamily="34" charset="0"/>
              </a:rPr>
              <a:t>For encoding and decoding the  password before and after its embedded into the image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flask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the web interface for user interaction and data handling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90670D-BC05-D206-A70B-078B5C53E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8020" y="1654796"/>
            <a:ext cx="1129596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Simplicity and Accessibility: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tool is designed to be user-friendly, allowing individuals without technical expertise to easily hide and retrieve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Imperceptible Data Hiding: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 of LSB (Least Significant Bit) modification ensures that the hidden data is virtually undetectable to the human eye.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Password-Based Security: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integration of password protection adds a layer of security, ensuring that only authorized users can access the hidden information.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Practical Application: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project demonstrates a real-world application of steganography, showcasing its potential for secure communication and data protection.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Message Length Requirement: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implementation uses a delimiter, thereby eliminating the need for the user to specify the message length during decoding.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8E7C6E-AA08-18B3-373B-0CF0B3259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5"/>
            <a:ext cx="101521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Anyone who values privacy and wants to protect their personal communications.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Companies looking to protect confidential data or intellectual property.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Security Professionals: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research, testing, and developing secure communication methods.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91CE2-FEE4-ADD3-8734-B15A5FB15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6161" y="1821458"/>
            <a:ext cx="9959677" cy="45176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2C7C13-361F-8A50-2431-FBAFDBDF93BE}"/>
              </a:ext>
            </a:extLst>
          </p:cNvPr>
          <p:cNvSpPr txBox="1"/>
          <p:nvPr/>
        </p:nvSpPr>
        <p:spPr>
          <a:xfrm>
            <a:off x="703206" y="1342289"/>
            <a:ext cx="136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6DB4-A13F-1CD1-C1C6-FEFC3DB36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650DB-DA90-E0DC-20EA-ABFDEE802E84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9298C6-EE91-269D-52B3-E8055369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6" y="1850582"/>
            <a:ext cx="9999406" cy="459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34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B09B0-50E2-7E7E-CAF1-FFDE91D0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67E0-0E63-0476-A8C7-ACFDD186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7F061-B01B-B4E6-1152-292278C1B61C}"/>
              </a:ext>
            </a:extLst>
          </p:cNvPr>
          <p:cNvSpPr txBox="1"/>
          <p:nvPr/>
        </p:nvSpPr>
        <p:spPr>
          <a:xfrm>
            <a:off x="581192" y="1356851"/>
            <a:ext cx="182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ENCODING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29F74-D451-2964-5B95-88002BEB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6" y="909586"/>
            <a:ext cx="4641916" cy="5727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71452-7BA3-1B1B-51F2-51BE916F8D4C}"/>
              </a:ext>
            </a:extLst>
          </p:cNvPr>
          <p:cNvSpPr txBox="1"/>
          <p:nvPr/>
        </p:nvSpPr>
        <p:spPr>
          <a:xfrm>
            <a:off x="7865807" y="1726183"/>
            <a:ext cx="4139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Message is hidden inside the photo</a:t>
            </a:r>
          </a:p>
          <a:p>
            <a:endParaRPr lang="en-IN" dirty="0"/>
          </a:p>
          <a:p>
            <a:r>
              <a:rPr lang="en-IN" dirty="0"/>
              <a:t>Password: </a:t>
            </a:r>
            <a:r>
              <a:rPr lang="en-IN" dirty="0" err="1"/>
              <a:t>abcde</a:t>
            </a:r>
            <a:r>
              <a:rPr lang="en-IN" dirty="0"/>
              <a:t> for hiding the data inside the photo</a:t>
            </a:r>
          </a:p>
        </p:txBody>
      </p:sp>
    </p:spTree>
    <p:extLst>
      <p:ext uri="{BB962C8B-B14F-4D97-AF65-F5344CB8AC3E}">
        <p14:creationId xmlns:p14="http://schemas.microsoft.com/office/powerpoint/2010/main" val="8356302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233</TotalTime>
  <Words>610</Words>
  <Application>Microsoft Office PowerPoint</Application>
  <PresentationFormat>Widescreen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Karthik Ganesh</cp:lastModifiedBy>
  <cp:revision>32</cp:revision>
  <dcterms:created xsi:type="dcterms:W3CDTF">2021-05-26T16:50:10Z</dcterms:created>
  <dcterms:modified xsi:type="dcterms:W3CDTF">2025-02-25T13:09:13Z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