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2282172" y="782638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655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an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GITHUB LINK: https://github.com/Karthik7375/Steganography.git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676463"/>
            <a:ext cx="113944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Add steganalysis resistance techniques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57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(web framework)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2345193" y="782638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2360831" y="782638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283</TotalTime>
  <Words>606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36</cp:revision>
  <dcterms:created xsi:type="dcterms:W3CDTF">2021-05-26T16:50:10Z</dcterms:created>
  <dcterms:modified xsi:type="dcterms:W3CDTF">2025-02-25T13:59:01Z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