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F420A-652F-4762-A44D-1E9A2247FC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5BC6E9-3DF9-4182-A662-F94A44251294}">
      <dgm:prSet/>
      <dgm:spPr/>
      <dgm:t>
        <a:bodyPr/>
        <a:lstStyle/>
        <a:p>
          <a:pPr>
            <a:lnSpc>
              <a:spcPct val="100000"/>
            </a:lnSpc>
          </a:pPr>
          <a:r>
            <a:rPr lang="en-US"/>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p>
      </dgm:t>
    </dgm:pt>
    <dgm:pt modelId="{7B584E8F-2F42-45BE-815F-D85BAA62E530}" type="parTrans" cxnId="{3905BC3F-1F28-4348-99AB-48C2CB66FDC3}">
      <dgm:prSet/>
      <dgm:spPr/>
      <dgm:t>
        <a:bodyPr/>
        <a:lstStyle/>
        <a:p>
          <a:endParaRPr lang="en-US"/>
        </a:p>
      </dgm:t>
    </dgm:pt>
    <dgm:pt modelId="{80A284D9-8D1C-47C6-9B96-AFE6194FA26E}" type="sibTrans" cxnId="{3905BC3F-1F28-4348-99AB-48C2CB66FDC3}">
      <dgm:prSet/>
      <dgm:spPr/>
      <dgm:t>
        <a:bodyPr/>
        <a:lstStyle/>
        <a:p>
          <a:endParaRPr lang="en-US"/>
        </a:p>
      </dgm:t>
    </dgm:pt>
    <dgm:pt modelId="{6518C8E0-B642-4F0B-9C28-970AD71321F5}">
      <dgm:prSet/>
      <dgm:spPr/>
      <dgm:t>
        <a:bodyPr/>
        <a:lstStyle/>
        <a:p>
          <a:pPr>
            <a:lnSpc>
              <a:spcPct val="100000"/>
            </a:lnSpc>
          </a:pPr>
          <a:r>
            <a:rPr lang="en-US"/>
            <a:t>Once these leads are acquired, employees from the sales team start making calls, writing emails, etc. Through this process, some of the leads get converted while most do not.</a:t>
          </a:r>
        </a:p>
      </dgm:t>
    </dgm:pt>
    <dgm:pt modelId="{D92C3B60-BD76-4008-89B2-05CEB33629E4}" type="parTrans" cxnId="{0F1C2F80-6C15-4E65-94A3-36EB0E82388D}">
      <dgm:prSet/>
      <dgm:spPr/>
      <dgm:t>
        <a:bodyPr/>
        <a:lstStyle/>
        <a:p>
          <a:endParaRPr lang="en-US"/>
        </a:p>
      </dgm:t>
    </dgm:pt>
    <dgm:pt modelId="{FED0E567-C607-4D5D-B719-F02B7E4F9406}" type="sibTrans" cxnId="{0F1C2F80-6C15-4E65-94A3-36EB0E82388D}">
      <dgm:prSet/>
      <dgm:spPr/>
      <dgm:t>
        <a:bodyPr/>
        <a:lstStyle/>
        <a:p>
          <a:endParaRPr lang="en-US"/>
        </a:p>
      </dgm:t>
    </dgm:pt>
    <dgm:pt modelId="{B2B9F9C3-9295-47E4-93A6-775F3844F632}">
      <dgm:prSet/>
      <dgm:spPr/>
      <dgm:t>
        <a:bodyPr/>
        <a:lstStyle/>
        <a:p>
          <a:pPr>
            <a:lnSpc>
              <a:spcPct val="100000"/>
            </a:lnSpc>
          </a:pPr>
          <a:r>
            <a:rPr lang="en-US"/>
            <a:t>The typical lead conversion rate at X education is around 30%. Now, this means if, say, they acquire 100 leads in a day, only about 30 of them are converted. To make this process more efficient, the company wishes to identify the most potential leads, also known as Hot Leads.</a:t>
          </a:r>
        </a:p>
      </dgm:t>
    </dgm:pt>
    <dgm:pt modelId="{61ED8759-5551-44F6-B248-63E643342E48}" type="parTrans" cxnId="{B325FB74-E0CA-4CB1-A52C-7166DF79CFC5}">
      <dgm:prSet/>
      <dgm:spPr/>
      <dgm:t>
        <a:bodyPr/>
        <a:lstStyle/>
        <a:p>
          <a:endParaRPr lang="en-US"/>
        </a:p>
      </dgm:t>
    </dgm:pt>
    <dgm:pt modelId="{CF7DF100-014B-4224-860C-D66AA6708BB8}" type="sibTrans" cxnId="{B325FB74-E0CA-4CB1-A52C-7166DF79CFC5}">
      <dgm:prSet/>
      <dgm:spPr/>
      <dgm:t>
        <a:bodyPr/>
        <a:lstStyle/>
        <a:p>
          <a:endParaRPr lang="en-US"/>
        </a:p>
      </dgm:t>
    </dgm:pt>
    <dgm:pt modelId="{8720FD60-420F-4182-95CE-36DBF1104CA6}">
      <dgm:prSet/>
      <dgm:spPr/>
      <dgm:t>
        <a:bodyPr/>
        <a:lstStyle/>
        <a:p>
          <a:pPr>
            <a:lnSpc>
              <a:spcPct val="100000"/>
            </a:lnSpc>
          </a:pPr>
          <a:r>
            <a:rPr lang="en-US"/>
            <a:t>If they successfully identify this set of leads, the lead conversion rate should go up as the sales team will now be focusing more on communicating with the potential leads rather than making calls to everyone</a:t>
          </a:r>
        </a:p>
      </dgm:t>
    </dgm:pt>
    <dgm:pt modelId="{AD22E829-211B-4103-ABF6-38934BD15E3F}" type="parTrans" cxnId="{EA2D09E9-ADE3-4EEE-8A5F-DB1572FE72BC}">
      <dgm:prSet/>
      <dgm:spPr/>
      <dgm:t>
        <a:bodyPr/>
        <a:lstStyle/>
        <a:p>
          <a:endParaRPr lang="en-US"/>
        </a:p>
      </dgm:t>
    </dgm:pt>
    <dgm:pt modelId="{066967ED-29EF-49EA-8DA7-F990020F21DD}" type="sibTrans" cxnId="{EA2D09E9-ADE3-4EEE-8A5F-DB1572FE72BC}">
      <dgm:prSet/>
      <dgm:spPr/>
      <dgm:t>
        <a:bodyPr/>
        <a:lstStyle/>
        <a:p>
          <a:endParaRPr lang="en-US"/>
        </a:p>
      </dgm:t>
    </dgm:pt>
    <dgm:pt modelId="{77F8EC4E-6B57-4C33-8910-6D13AED65CC2}" type="pres">
      <dgm:prSet presAssocID="{970F420A-652F-4762-A44D-1E9A2247FC6D}" presName="root" presStyleCnt="0">
        <dgm:presLayoutVars>
          <dgm:dir/>
          <dgm:resizeHandles val="exact"/>
        </dgm:presLayoutVars>
      </dgm:prSet>
      <dgm:spPr/>
    </dgm:pt>
    <dgm:pt modelId="{B5A6E438-0E8F-4A6D-86DC-BB4E4625032C}" type="pres">
      <dgm:prSet presAssocID="{105BC6E9-3DF9-4182-A662-F94A44251294}" presName="compNode" presStyleCnt="0"/>
      <dgm:spPr/>
    </dgm:pt>
    <dgm:pt modelId="{6CADFB4C-A442-44FE-A863-8B01DA71F184}" type="pres">
      <dgm:prSet presAssocID="{105BC6E9-3DF9-4182-A662-F94A44251294}" presName="bgRect" presStyleLbl="bgShp" presStyleIdx="0" presStyleCnt="4"/>
      <dgm:spPr/>
    </dgm:pt>
    <dgm:pt modelId="{779EE2C9-A61B-41EC-9BFF-8A8E2D6E9A26}" type="pres">
      <dgm:prSet presAssocID="{105BC6E9-3DF9-4182-A662-F94A442512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hoolhouse"/>
        </a:ext>
      </dgm:extLst>
    </dgm:pt>
    <dgm:pt modelId="{83140CEA-150B-4ABA-8463-6A423216F4CF}" type="pres">
      <dgm:prSet presAssocID="{105BC6E9-3DF9-4182-A662-F94A44251294}" presName="spaceRect" presStyleCnt="0"/>
      <dgm:spPr/>
    </dgm:pt>
    <dgm:pt modelId="{F21B8C45-4AF9-422C-AE4C-62F94A418A5E}" type="pres">
      <dgm:prSet presAssocID="{105BC6E9-3DF9-4182-A662-F94A44251294}" presName="parTx" presStyleLbl="revTx" presStyleIdx="0" presStyleCnt="4">
        <dgm:presLayoutVars>
          <dgm:chMax val="0"/>
          <dgm:chPref val="0"/>
        </dgm:presLayoutVars>
      </dgm:prSet>
      <dgm:spPr/>
    </dgm:pt>
    <dgm:pt modelId="{3E142065-F5F6-40E7-8194-21BEA482B6E5}" type="pres">
      <dgm:prSet presAssocID="{80A284D9-8D1C-47C6-9B96-AFE6194FA26E}" presName="sibTrans" presStyleCnt="0"/>
      <dgm:spPr/>
    </dgm:pt>
    <dgm:pt modelId="{C0A08041-FA4E-42A0-9E50-A7D589C71CB8}" type="pres">
      <dgm:prSet presAssocID="{6518C8E0-B642-4F0B-9C28-970AD71321F5}" presName="compNode" presStyleCnt="0"/>
      <dgm:spPr/>
    </dgm:pt>
    <dgm:pt modelId="{E9E84543-A999-4D15-A15B-636F7BA465B8}" type="pres">
      <dgm:prSet presAssocID="{6518C8E0-B642-4F0B-9C28-970AD71321F5}" presName="bgRect" presStyleLbl="bgShp" presStyleIdx="1" presStyleCnt="4"/>
      <dgm:spPr/>
    </dgm:pt>
    <dgm:pt modelId="{39187FD2-8744-4C70-9B9D-D3D505809B09}" type="pres">
      <dgm:prSet presAssocID="{6518C8E0-B642-4F0B-9C28-970AD71321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79868387-4894-4EB0-9D0B-B270AF827ED0}" type="pres">
      <dgm:prSet presAssocID="{6518C8E0-B642-4F0B-9C28-970AD71321F5}" presName="spaceRect" presStyleCnt="0"/>
      <dgm:spPr/>
    </dgm:pt>
    <dgm:pt modelId="{69547111-7F37-4E3E-AFFB-694320AC17CC}" type="pres">
      <dgm:prSet presAssocID="{6518C8E0-B642-4F0B-9C28-970AD71321F5}" presName="parTx" presStyleLbl="revTx" presStyleIdx="1" presStyleCnt="4">
        <dgm:presLayoutVars>
          <dgm:chMax val="0"/>
          <dgm:chPref val="0"/>
        </dgm:presLayoutVars>
      </dgm:prSet>
      <dgm:spPr/>
    </dgm:pt>
    <dgm:pt modelId="{7E4FE562-35A3-455A-8C2B-79B76BED13CE}" type="pres">
      <dgm:prSet presAssocID="{FED0E567-C607-4D5D-B719-F02B7E4F9406}" presName="sibTrans" presStyleCnt="0"/>
      <dgm:spPr/>
    </dgm:pt>
    <dgm:pt modelId="{E7C707DF-09E6-4480-9BFB-B6A8B30049C6}" type="pres">
      <dgm:prSet presAssocID="{B2B9F9C3-9295-47E4-93A6-775F3844F632}" presName="compNode" presStyleCnt="0"/>
      <dgm:spPr/>
    </dgm:pt>
    <dgm:pt modelId="{51F168F3-DE08-4C04-869D-593553DDFA2C}" type="pres">
      <dgm:prSet presAssocID="{B2B9F9C3-9295-47E4-93A6-775F3844F632}" presName="bgRect" presStyleLbl="bgShp" presStyleIdx="2" presStyleCnt="4"/>
      <dgm:spPr/>
    </dgm:pt>
    <dgm:pt modelId="{3C29B744-631F-4EFF-8146-26D2E244E31C}" type="pres">
      <dgm:prSet presAssocID="{B2B9F9C3-9295-47E4-93A6-775F3844F6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00C11D6D-90BB-4C28-82CF-0235B39EAE45}" type="pres">
      <dgm:prSet presAssocID="{B2B9F9C3-9295-47E4-93A6-775F3844F632}" presName="spaceRect" presStyleCnt="0"/>
      <dgm:spPr/>
    </dgm:pt>
    <dgm:pt modelId="{E6248257-B375-4697-AC96-146741AB763F}" type="pres">
      <dgm:prSet presAssocID="{B2B9F9C3-9295-47E4-93A6-775F3844F632}" presName="parTx" presStyleLbl="revTx" presStyleIdx="2" presStyleCnt="4">
        <dgm:presLayoutVars>
          <dgm:chMax val="0"/>
          <dgm:chPref val="0"/>
        </dgm:presLayoutVars>
      </dgm:prSet>
      <dgm:spPr/>
    </dgm:pt>
    <dgm:pt modelId="{9D5E6F21-78D3-476A-8372-2FE2B8253A32}" type="pres">
      <dgm:prSet presAssocID="{CF7DF100-014B-4224-860C-D66AA6708BB8}" presName="sibTrans" presStyleCnt="0"/>
      <dgm:spPr/>
    </dgm:pt>
    <dgm:pt modelId="{F326E6CF-0C9A-4142-9A8D-E41102BDBBAC}" type="pres">
      <dgm:prSet presAssocID="{8720FD60-420F-4182-95CE-36DBF1104CA6}" presName="compNode" presStyleCnt="0"/>
      <dgm:spPr/>
    </dgm:pt>
    <dgm:pt modelId="{519A5D1C-5657-4EB6-9BE3-7D2DED76A3C4}" type="pres">
      <dgm:prSet presAssocID="{8720FD60-420F-4182-95CE-36DBF1104CA6}" presName="bgRect" presStyleLbl="bgShp" presStyleIdx="3" presStyleCnt="4"/>
      <dgm:spPr/>
    </dgm:pt>
    <dgm:pt modelId="{448E3FC3-7873-4EF8-BF29-1321924103E1}" type="pres">
      <dgm:prSet presAssocID="{8720FD60-420F-4182-95CE-36DBF1104C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03E3D4DC-8F42-4CEC-9E23-617F3A785692}" type="pres">
      <dgm:prSet presAssocID="{8720FD60-420F-4182-95CE-36DBF1104CA6}" presName="spaceRect" presStyleCnt="0"/>
      <dgm:spPr/>
    </dgm:pt>
    <dgm:pt modelId="{56D9003E-697D-4611-A93F-271453DD3137}" type="pres">
      <dgm:prSet presAssocID="{8720FD60-420F-4182-95CE-36DBF1104CA6}" presName="parTx" presStyleLbl="revTx" presStyleIdx="3" presStyleCnt="4">
        <dgm:presLayoutVars>
          <dgm:chMax val="0"/>
          <dgm:chPref val="0"/>
        </dgm:presLayoutVars>
      </dgm:prSet>
      <dgm:spPr/>
    </dgm:pt>
  </dgm:ptLst>
  <dgm:cxnLst>
    <dgm:cxn modelId="{7892320F-95B0-4AFB-B067-F601A09460EF}" type="presOf" srcId="{B2B9F9C3-9295-47E4-93A6-775F3844F632}" destId="{E6248257-B375-4697-AC96-146741AB763F}" srcOrd="0" destOrd="0" presId="urn:microsoft.com/office/officeart/2018/2/layout/IconVerticalSolidList"/>
    <dgm:cxn modelId="{41590423-4375-4E94-A9A6-967A5B3AF4F7}" type="presOf" srcId="{105BC6E9-3DF9-4182-A662-F94A44251294}" destId="{F21B8C45-4AF9-422C-AE4C-62F94A418A5E}" srcOrd="0" destOrd="0" presId="urn:microsoft.com/office/officeart/2018/2/layout/IconVerticalSolidList"/>
    <dgm:cxn modelId="{3905BC3F-1F28-4348-99AB-48C2CB66FDC3}" srcId="{970F420A-652F-4762-A44D-1E9A2247FC6D}" destId="{105BC6E9-3DF9-4182-A662-F94A44251294}" srcOrd="0" destOrd="0" parTransId="{7B584E8F-2F42-45BE-815F-D85BAA62E530}" sibTransId="{80A284D9-8D1C-47C6-9B96-AFE6194FA26E}"/>
    <dgm:cxn modelId="{B325FB74-E0CA-4CB1-A52C-7166DF79CFC5}" srcId="{970F420A-652F-4762-A44D-1E9A2247FC6D}" destId="{B2B9F9C3-9295-47E4-93A6-775F3844F632}" srcOrd="2" destOrd="0" parTransId="{61ED8759-5551-44F6-B248-63E643342E48}" sibTransId="{CF7DF100-014B-4224-860C-D66AA6708BB8}"/>
    <dgm:cxn modelId="{D8EBD67E-AA66-41CC-A853-F9D67B4D4DB0}" type="presOf" srcId="{8720FD60-420F-4182-95CE-36DBF1104CA6}" destId="{56D9003E-697D-4611-A93F-271453DD3137}" srcOrd="0" destOrd="0" presId="urn:microsoft.com/office/officeart/2018/2/layout/IconVerticalSolidList"/>
    <dgm:cxn modelId="{0F1C2F80-6C15-4E65-94A3-36EB0E82388D}" srcId="{970F420A-652F-4762-A44D-1E9A2247FC6D}" destId="{6518C8E0-B642-4F0B-9C28-970AD71321F5}" srcOrd="1" destOrd="0" parTransId="{D92C3B60-BD76-4008-89B2-05CEB33629E4}" sibTransId="{FED0E567-C607-4D5D-B719-F02B7E4F9406}"/>
    <dgm:cxn modelId="{50DB7BC2-DBBD-441B-994A-93EE0B3066C4}" type="presOf" srcId="{970F420A-652F-4762-A44D-1E9A2247FC6D}" destId="{77F8EC4E-6B57-4C33-8910-6D13AED65CC2}" srcOrd="0" destOrd="0" presId="urn:microsoft.com/office/officeart/2018/2/layout/IconVerticalSolidList"/>
    <dgm:cxn modelId="{EFD53ECE-23FC-4702-8CD8-EE765729E9F6}" type="presOf" srcId="{6518C8E0-B642-4F0B-9C28-970AD71321F5}" destId="{69547111-7F37-4E3E-AFFB-694320AC17CC}" srcOrd="0" destOrd="0" presId="urn:microsoft.com/office/officeart/2018/2/layout/IconVerticalSolidList"/>
    <dgm:cxn modelId="{EA2D09E9-ADE3-4EEE-8A5F-DB1572FE72BC}" srcId="{970F420A-652F-4762-A44D-1E9A2247FC6D}" destId="{8720FD60-420F-4182-95CE-36DBF1104CA6}" srcOrd="3" destOrd="0" parTransId="{AD22E829-211B-4103-ABF6-38934BD15E3F}" sibTransId="{066967ED-29EF-49EA-8DA7-F990020F21DD}"/>
    <dgm:cxn modelId="{856F8F3A-D2E7-4FFA-9557-EAAFD4D5931D}" type="presParOf" srcId="{77F8EC4E-6B57-4C33-8910-6D13AED65CC2}" destId="{B5A6E438-0E8F-4A6D-86DC-BB4E4625032C}" srcOrd="0" destOrd="0" presId="urn:microsoft.com/office/officeart/2018/2/layout/IconVerticalSolidList"/>
    <dgm:cxn modelId="{252D4930-103E-454A-BE7C-2BC7FD59A056}" type="presParOf" srcId="{B5A6E438-0E8F-4A6D-86DC-BB4E4625032C}" destId="{6CADFB4C-A442-44FE-A863-8B01DA71F184}" srcOrd="0" destOrd="0" presId="urn:microsoft.com/office/officeart/2018/2/layout/IconVerticalSolidList"/>
    <dgm:cxn modelId="{6E0444F1-26F3-4555-B491-E2ED58F17C47}" type="presParOf" srcId="{B5A6E438-0E8F-4A6D-86DC-BB4E4625032C}" destId="{779EE2C9-A61B-41EC-9BFF-8A8E2D6E9A26}" srcOrd="1" destOrd="0" presId="urn:microsoft.com/office/officeart/2018/2/layout/IconVerticalSolidList"/>
    <dgm:cxn modelId="{6330BD15-9050-4083-82FA-218BA7C51E74}" type="presParOf" srcId="{B5A6E438-0E8F-4A6D-86DC-BB4E4625032C}" destId="{83140CEA-150B-4ABA-8463-6A423216F4CF}" srcOrd="2" destOrd="0" presId="urn:microsoft.com/office/officeart/2018/2/layout/IconVerticalSolidList"/>
    <dgm:cxn modelId="{254C7B98-7182-4091-9B6E-F3140DB126E5}" type="presParOf" srcId="{B5A6E438-0E8F-4A6D-86DC-BB4E4625032C}" destId="{F21B8C45-4AF9-422C-AE4C-62F94A418A5E}" srcOrd="3" destOrd="0" presId="urn:microsoft.com/office/officeart/2018/2/layout/IconVerticalSolidList"/>
    <dgm:cxn modelId="{79443C9D-7A10-4D65-ABB8-AF1221A6648A}" type="presParOf" srcId="{77F8EC4E-6B57-4C33-8910-6D13AED65CC2}" destId="{3E142065-F5F6-40E7-8194-21BEA482B6E5}" srcOrd="1" destOrd="0" presId="urn:microsoft.com/office/officeart/2018/2/layout/IconVerticalSolidList"/>
    <dgm:cxn modelId="{082A3059-E8B0-45FD-A24F-ED06C6997263}" type="presParOf" srcId="{77F8EC4E-6B57-4C33-8910-6D13AED65CC2}" destId="{C0A08041-FA4E-42A0-9E50-A7D589C71CB8}" srcOrd="2" destOrd="0" presId="urn:microsoft.com/office/officeart/2018/2/layout/IconVerticalSolidList"/>
    <dgm:cxn modelId="{8B5B31C4-3929-4EE2-86FF-D048CB9A2BE1}" type="presParOf" srcId="{C0A08041-FA4E-42A0-9E50-A7D589C71CB8}" destId="{E9E84543-A999-4D15-A15B-636F7BA465B8}" srcOrd="0" destOrd="0" presId="urn:microsoft.com/office/officeart/2018/2/layout/IconVerticalSolidList"/>
    <dgm:cxn modelId="{F201B6D4-FE8F-4C0F-B7A5-05AFB4854A8A}" type="presParOf" srcId="{C0A08041-FA4E-42A0-9E50-A7D589C71CB8}" destId="{39187FD2-8744-4C70-9B9D-D3D505809B09}" srcOrd="1" destOrd="0" presId="urn:microsoft.com/office/officeart/2018/2/layout/IconVerticalSolidList"/>
    <dgm:cxn modelId="{9CB51CB7-DC65-441B-8EEE-9B321EB39E9C}" type="presParOf" srcId="{C0A08041-FA4E-42A0-9E50-A7D589C71CB8}" destId="{79868387-4894-4EB0-9D0B-B270AF827ED0}" srcOrd="2" destOrd="0" presId="urn:microsoft.com/office/officeart/2018/2/layout/IconVerticalSolidList"/>
    <dgm:cxn modelId="{BBCCC085-45D2-4636-9386-3B4D43E9699F}" type="presParOf" srcId="{C0A08041-FA4E-42A0-9E50-A7D589C71CB8}" destId="{69547111-7F37-4E3E-AFFB-694320AC17CC}" srcOrd="3" destOrd="0" presId="urn:microsoft.com/office/officeart/2018/2/layout/IconVerticalSolidList"/>
    <dgm:cxn modelId="{811D9100-4B60-4160-9366-812348F9D371}" type="presParOf" srcId="{77F8EC4E-6B57-4C33-8910-6D13AED65CC2}" destId="{7E4FE562-35A3-455A-8C2B-79B76BED13CE}" srcOrd="3" destOrd="0" presId="urn:microsoft.com/office/officeart/2018/2/layout/IconVerticalSolidList"/>
    <dgm:cxn modelId="{4F10539C-8ACF-4CD4-A2D9-40656EB30C6C}" type="presParOf" srcId="{77F8EC4E-6B57-4C33-8910-6D13AED65CC2}" destId="{E7C707DF-09E6-4480-9BFB-B6A8B30049C6}" srcOrd="4" destOrd="0" presId="urn:microsoft.com/office/officeart/2018/2/layout/IconVerticalSolidList"/>
    <dgm:cxn modelId="{EFFD5701-918C-4FBE-9404-892CF459FAF4}" type="presParOf" srcId="{E7C707DF-09E6-4480-9BFB-B6A8B30049C6}" destId="{51F168F3-DE08-4C04-869D-593553DDFA2C}" srcOrd="0" destOrd="0" presId="urn:microsoft.com/office/officeart/2018/2/layout/IconVerticalSolidList"/>
    <dgm:cxn modelId="{F93CD732-3DC9-42D2-BD5C-74D979029842}" type="presParOf" srcId="{E7C707DF-09E6-4480-9BFB-B6A8B30049C6}" destId="{3C29B744-631F-4EFF-8146-26D2E244E31C}" srcOrd="1" destOrd="0" presId="urn:microsoft.com/office/officeart/2018/2/layout/IconVerticalSolidList"/>
    <dgm:cxn modelId="{8EAE5469-D170-4ACB-9447-DDF1FA979E95}" type="presParOf" srcId="{E7C707DF-09E6-4480-9BFB-B6A8B30049C6}" destId="{00C11D6D-90BB-4C28-82CF-0235B39EAE45}" srcOrd="2" destOrd="0" presId="urn:microsoft.com/office/officeart/2018/2/layout/IconVerticalSolidList"/>
    <dgm:cxn modelId="{C7175948-B659-497D-8166-5A96A95A25F7}" type="presParOf" srcId="{E7C707DF-09E6-4480-9BFB-B6A8B30049C6}" destId="{E6248257-B375-4697-AC96-146741AB763F}" srcOrd="3" destOrd="0" presId="urn:microsoft.com/office/officeart/2018/2/layout/IconVerticalSolidList"/>
    <dgm:cxn modelId="{8A1845C1-C875-45BF-A586-ADB1B5EAB019}" type="presParOf" srcId="{77F8EC4E-6B57-4C33-8910-6D13AED65CC2}" destId="{9D5E6F21-78D3-476A-8372-2FE2B8253A32}" srcOrd="5" destOrd="0" presId="urn:microsoft.com/office/officeart/2018/2/layout/IconVerticalSolidList"/>
    <dgm:cxn modelId="{E27F99F4-3E89-4CDC-AA7B-AAA0509878AD}" type="presParOf" srcId="{77F8EC4E-6B57-4C33-8910-6D13AED65CC2}" destId="{F326E6CF-0C9A-4142-9A8D-E41102BDBBAC}" srcOrd="6" destOrd="0" presId="urn:microsoft.com/office/officeart/2018/2/layout/IconVerticalSolidList"/>
    <dgm:cxn modelId="{23E78CF8-57B0-4E0E-954A-2B75B0A23AD2}" type="presParOf" srcId="{F326E6CF-0C9A-4142-9A8D-E41102BDBBAC}" destId="{519A5D1C-5657-4EB6-9BE3-7D2DED76A3C4}" srcOrd="0" destOrd="0" presId="urn:microsoft.com/office/officeart/2018/2/layout/IconVerticalSolidList"/>
    <dgm:cxn modelId="{08CBED97-6F61-4403-BFEC-3F88CA774FF2}" type="presParOf" srcId="{F326E6CF-0C9A-4142-9A8D-E41102BDBBAC}" destId="{448E3FC3-7873-4EF8-BF29-1321924103E1}" srcOrd="1" destOrd="0" presId="urn:microsoft.com/office/officeart/2018/2/layout/IconVerticalSolidList"/>
    <dgm:cxn modelId="{ADD90E1A-E721-4B2A-B367-EEB596F7C8B5}" type="presParOf" srcId="{F326E6CF-0C9A-4142-9A8D-E41102BDBBAC}" destId="{03E3D4DC-8F42-4CEC-9E23-617F3A785692}" srcOrd="2" destOrd="0" presId="urn:microsoft.com/office/officeart/2018/2/layout/IconVerticalSolidList"/>
    <dgm:cxn modelId="{4CBA5D5B-B44E-4153-BEFD-C1B7AFE96500}" type="presParOf" srcId="{F326E6CF-0C9A-4142-9A8D-E41102BDBBAC}" destId="{56D9003E-697D-4611-A93F-271453DD31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DD9C7E-D429-4B0C-BB7B-E65C65D2576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49CC008-B2AE-4766-9A9F-A91E706C549E}">
      <dgm:prSet/>
      <dgm:spPr/>
      <dgm:t>
        <a:bodyPr/>
        <a:lstStyle/>
        <a:p>
          <a:r>
            <a:rPr lang="en-IN"/>
            <a:t>Importing the data and inspecting the data frame</a:t>
          </a:r>
          <a:endParaRPr lang="en-US"/>
        </a:p>
      </dgm:t>
    </dgm:pt>
    <dgm:pt modelId="{A5DFB7D6-A298-4EEC-8D9E-6CCACA331C34}" type="parTrans" cxnId="{5D999DFE-1E46-4A1E-B337-F49A2C7A7704}">
      <dgm:prSet/>
      <dgm:spPr/>
      <dgm:t>
        <a:bodyPr/>
        <a:lstStyle/>
        <a:p>
          <a:endParaRPr lang="en-US"/>
        </a:p>
      </dgm:t>
    </dgm:pt>
    <dgm:pt modelId="{F338FCEA-DBD0-4162-A7CC-FF6BE052AF4A}" type="sibTrans" cxnId="{5D999DFE-1E46-4A1E-B337-F49A2C7A7704}">
      <dgm:prSet/>
      <dgm:spPr/>
      <dgm:t>
        <a:bodyPr/>
        <a:lstStyle/>
        <a:p>
          <a:endParaRPr lang="en-US"/>
        </a:p>
      </dgm:t>
    </dgm:pt>
    <dgm:pt modelId="{88FFFF2A-40C1-4501-90F3-4F9E814C670E}">
      <dgm:prSet/>
      <dgm:spPr/>
      <dgm:t>
        <a:bodyPr/>
        <a:lstStyle/>
        <a:p>
          <a:r>
            <a:rPr lang="en-IN"/>
            <a:t>Data preparation</a:t>
          </a:r>
          <a:endParaRPr lang="en-US"/>
        </a:p>
      </dgm:t>
    </dgm:pt>
    <dgm:pt modelId="{E7045403-D1F5-48E0-A4DE-54B350840C54}" type="parTrans" cxnId="{72A0D1C9-3E97-4678-8DDA-BD92E442C309}">
      <dgm:prSet/>
      <dgm:spPr/>
      <dgm:t>
        <a:bodyPr/>
        <a:lstStyle/>
        <a:p>
          <a:endParaRPr lang="en-US"/>
        </a:p>
      </dgm:t>
    </dgm:pt>
    <dgm:pt modelId="{08920BC6-350F-42F5-9DFD-3270A1E40353}" type="sibTrans" cxnId="{72A0D1C9-3E97-4678-8DDA-BD92E442C309}">
      <dgm:prSet/>
      <dgm:spPr/>
      <dgm:t>
        <a:bodyPr/>
        <a:lstStyle/>
        <a:p>
          <a:endParaRPr lang="en-US"/>
        </a:p>
      </dgm:t>
    </dgm:pt>
    <dgm:pt modelId="{6AAAF267-8EF7-4EDF-89B1-7EA9229974C8}">
      <dgm:prSet/>
      <dgm:spPr/>
      <dgm:t>
        <a:bodyPr/>
        <a:lstStyle/>
        <a:p>
          <a:r>
            <a:rPr lang="en-IN"/>
            <a:t>EDA </a:t>
          </a:r>
          <a:endParaRPr lang="en-US"/>
        </a:p>
      </dgm:t>
    </dgm:pt>
    <dgm:pt modelId="{74FE37AC-21FE-4582-BC72-156A6480E0C4}" type="parTrans" cxnId="{18BCDEE2-F432-495F-8EA8-452B0E841DCB}">
      <dgm:prSet/>
      <dgm:spPr/>
      <dgm:t>
        <a:bodyPr/>
        <a:lstStyle/>
        <a:p>
          <a:endParaRPr lang="en-US"/>
        </a:p>
      </dgm:t>
    </dgm:pt>
    <dgm:pt modelId="{0C479C45-4B04-4CAC-B976-64BE7D15B26B}" type="sibTrans" cxnId="{18BCDEE2-F432-495F-8EA8-452B0E841DCB}">
      <dgm:prSet/>
      <dgm:spPr/>
      <dgm:t>
        <a:bodyPr/>
        <a:lstStyle/>
        <a:p>
          <a:endParaRPr lang="en-US"/>
        </a:p>
      </dgm:t>
    </dgm:pt>
    <dgm:pt modelId="{5E100CEC-B53C-43C0-A35F-2E71279201BA}">
      <dgm:prSet/>
      <dgm:spPr/>
      <dgm:t>
        <a:bodyPr/>
        <a:lstStyle/>
        <a:p>
          <a:r>
            <a:rPr lang="en-IN"/>
            <a:t>Dummy variable creation</a:t>
          </a:r>
          <a:endParaRPr lang="en-US"/>
        </a:p>
      </dgm:t>
    </dgm:pt>
    <dgm:pt modelId="{533FD14A-8A27-49CD-9042-970578A648D9}" type="parTrans" cxnId="{6339E14E-79A1-4FB0-B649-62A9C35BFB39}">
      <dgm:prSet/>
      <dgm:spPr/>
      <dgm:t>
        <a:bodyPr/>
        <a:lstStyle/>
        <a:p>
          <a:endParaRPr lang="en-US"/>
        </a:p>
      </dgm:t>
    </dgm:pt>
    <dgm:pt modelId="{F6ABCA34-ECB5-4E8A-B56F-236F13AD24CC}" type="sibTrans" cxnId="{6339E14E-79A1-4FB0-B649-62A9C35BFB39}">
      <dgm:prSet/>
      <dgm:spPr/>
      <dgm:t>
        <a:bodyPr/>
        <a:lstStyle/>
        <a:p>
          <a:endParaRPr lang="en-US"/>
        </a:p>
      </dgm:t>
    </dgm:pt>
    <dgm:pt modelId="{54992E03-EC46-4F22-92D2-AC8EEF61410B}">
      <dgm:prSet/>
      <dgm:spPr/>
      <dgm:t>
        <a:bodyPr/>
        <a:lstStyle/>
        <a:p>
          <a:r>
            <a:rPr lang="en-IN"/>
            <a:t>Test-Train split</a:t>
          </a:r>
          <a:endParaRPr lang="en-US"/>
        </a:p>
      </dgm:t>
    </dgm:pt>
    <dgm:pt modelId="{3A6BD4EA-B071-46BC-B736-ABF2A0FB2440}" type="parTrans" cxnId="{24134A0B-F3E2-4970-A11B-1B6064461DA4}">
      <dgm:prSet/>
      <dgm:spPr/>
      <dgm:t>
        <a:bodyPr/>
        <a:lstStyle/>
        <a:p>
          <a:endParaRPr lang="en-US"/>
        </a:p>
      </dgm:t>
    </dgm:pt>
    <dgm:pt modelId="{231B81D5-AE0B-404C-AE1B-902569279C52}" type="sibTrans" cxnId="{24134A0B-F3E2-4970-A11B-1B6064461DA4}">
      <dgm:prSet/>
      <dgm:spPr/>
      <dgm:t>
        <a:bodyPr/>
        <a:lstStyle/>
        <a:p>
          <a:endParaRPr lang="en-US"/>
        </a:p>
      </dgm:t>
    </dgm:pt>
    <dgm:pt modelId="{C089F565-2E26-4CA4-8125-03A4340000BB}">
      <dgm:prSet/>
      <dgm:spPr/>
      <dgm:t>
        <a:bodyPr/>
        <a:lstStyle/>
        <a:p>
          <a:r>
            <a:rPr lang="en-IN"/>
            <a:t>Feature scaling</a:t>
          </a:r>
          <a:endParaRPr lang="en-US"/>
        </a:p>
      </dgm:t>
    </dgm:pt>
    <dgm:pt modelId="{00F2AEAC-028E-44BF-BE04-236F7D869FF7}" type="parTrans" cxnId="{03FBDB3B-AEE7-4BF6-ACDA-F42D05E335AF}">
      <dgm:prSet/>
      <dgm:spPr/>
      <dgm:t>
        <a:bodyPr/>
        <a:lstStyle/>
        <a:p>
          <a:endParaRPr lang="en-US"/>
        </a:p>
      </dgm:t>
    </dgm:pt>
    <dgm:pt modelId="{D65B28B4-97D7-42F7-AD9A-B4D8EE121484}" type="sibTrans" cxnId="{03FBDB3B-AEE7-4BF6-ACDA-F42D05E335AF}">
      <dgm:prSet/>
      <dgm:spPr/>
      <dgm:t>
        <a:bodyPr/>
        <a:lstStyle/>
        <a:p>
          <a:endParaRPr lang="en-US"/>
        </a:p>
      </dgm:t>
    </dgm:pt>
    <dgm:pt modelId="{97E71595-B134-4C26-879E-E6BB4EEC900C}">
      <dgm:prSet/>
      <dgm:spPr/>
      <dgm:t>
        <a:bodyPr/>
        <a:lstStyle/>
        <a:p>
          <a:r>
            <a:rPr lang="en-IN"/>
            <a:t>Correlations</a:t>
          </a:r>
          <a:endParaRPr lang="en-US"/>
        </a:p>
      </dgm:t>
    </dgm:pt>
    <dgm:pt modelId="{E563A837-CF28-4FED-A22D-2EB4D8FB3F0A}" type="parTrans" cxnId="{4C074684-F127-474F-86B3-E4A9687364A6}">
      <dgm:prSet/>
      <dgm:spPr/>
      <dgm:t>
        <a:bodyPr/>
        <a:lstStyle/>
        <a:p>
          <a:endParaRPr lang="en-US"/>
        </a:p>
      </dgm:t>
    </dgm:pt>
    <dgm:pt modelId="{1ED24B53-8324-4C0C-AE41-C58A60DADC90}" type="sibTrans" cxnId="{4C074684-F127-474F-86B3-E4A9687364A6}">
      <dgm:prSet/>
      <dgm:spPr/>
      <dgm:t>
        <a:bodyPr/>
        <a:lstStyle/>
        <a:p>
          <a:endParaRPr lang="en-US"/>
        </a:p>
      </dgm:t>
    </dgm:pt>
    <dgm:pt modelId="{F3E33693-9C62-4ED2-B4DF-9AA207C12149}">
      <dgm:prSet/>
      <dgm:spPr/>
      <dgm:t>
        <a:bodyPr/>
        <a:lstStyle/>
        <a:p>
          <a:r>
            <a:rPr lang="en-IN"/>
            <a:t>Model Building (RFE Rsquared VIF and pvalues)</a:t>
          </a:r>
          <a:endParaRPr lang="en-US"/>
        </a:p>
      </dgm:t>
    </dgm:pt>
    <dgm:pt modelId="{58C9006F-265C-4DCB-86ED-FD319DC7CC05}" type="parTrans" cxnId="{85A19E78-DFE4-4820-A0E3-E0AD66437B41}">
      <dgm:prSet/>
      <dgm:spPr/>
      <dgm:t>
        <a:bodyPr/>
        <a:lstStyle/>
        <a:p>
          <a:endParaRPr lang="en-US"/>
        </a:p>
      </dgm:t>
    </dgm:pt>
    <dgm:pt modelId="{31536816-72C4-4523-8B02-0E2B9FC6D421}" type="sibTrans" cxnId="{85A19E78-DFE4-4820-A0E3-E0AD66437B41}">
      <dgm:prSet/>
      <dgm:spPr/>
      <dgm:t>
        <a:bodyPr/>
        <a:lstStyle/>
        <a:p>
          <a:endParaRPr lang="en-US"/>
        </a:p>
      </dgm:t>
    </dgm:pt>
    <dgm:pt modelId="{5DDEC564-97B2-47F4-BD67-233234E505C7}">
      <dgm:prSet/>
      <dgm:spPr/>
      <dgm:t>
        <a:bodyPr/>
        <a:lstStyle/>
        <a:p>
          <a:r>
            <a:rPr lang="en-IN"/>
            <a:t>Model Evaluation</a:t>
          </a:r>
          <a:endParaRPr lang="en-US"/>
        </a:p>
      </dgm:t>
    </dgm:pt>
    <dgm:pt modelId="{F845A2D3-3785-4AB1-AD76-831E36B54AF2}" type="parTrans" cxnId="{50477646-E0AC-46EC-845A-D64522ADB886}">
      <dgm:prSet/>
      <dgm:spPr/>
      <dgm:t>
        <a:bodyPr/>
        <a:lstStyle/>
        <a:p>
          <a:endParaRPr lang="en-US"/>
        </a:p>
      </dgm:t>
    </dgm:pt>
    <dgm:pt modelId="{ED2A292A-BB22-4FB1-BB81-ED243EB032D3}" type="sibTrans" cxnId="{50477646-E0AC-46EC-845A-D64522ADB886}">
      <dgm:prSet/>
      <dgm:spPr/>
      <dgm:t>
        <a:bodyPr/>
        <a:lstStyle/>
        <a:p>
          <a:endParaRPr lang="en-US"/>
        </a:p>
      </dgm:t>
    </dgm:pt>
    <dgm:pt modelId="{335125CD-7658-4AAF-BC87-80859ADC603D}">
      <dgm:prSet/>
      <dgm:spPr/>
      <dgm:t>
        <a:bodyPr/>
        <a:lstStyle/>
        <a:p>
          <a:r>
            <a:rPr lang="en-IN"/>
            <a:t>Making predictions on test set</a:t>
          </a:r>
          <a:endParaRPr lang="en-US"/>
        </a:p>
      </dgm:t>
    </dgm:pt>
    <dgm:pt modelId="{98EA9BE4-7954-4E0D-89AB-8AA8115AB34A}" type="parTrans" cxnId="{8F82361E-C025-48E5-89AE-FC2C279EA258}">
      <dgm:prSet/>
      <dgm:spPr/>
      <dgm:t>
        <a:bodyPr/>
        <a:lstStyle/>
        <a:p>
          <a:endParaRPr lang="en-US"/>
        </a:p>
      </dgm:t>
    </dgm:pt>
    <dgm:pt modelId="{893E99E4-1C4D-4E06-8BC0-969937EE3BC1}" type="sibTrans" cxnId="{8F82361E-C025-48E5-89AE-FC2C279EA258}">
      <dgm:prSet/>
      <dgm:spPr/>
      <dgm:t>
        <a:bodyPr/>
        <a:lstStyle/>
        <a:p>
          <a:endParaRPr lang="en-US"/>
        </a:p>
      </dgm:t>
    </dgm:pt>
    <dgm:pt modelId="{C03386F6-47FC-479D-8472-12EA98DF2E08}" type="pres">
      <dgm:prSet presAssocID="{D5DD9C7E-D429-4B0C-BB7B-E65C65D2576A}" presName="linear" presStyleCnt="0">
        <dgm:presLayoutVars>
          <dgm:animLvl val="lvl"/>
          <dgm:resizeHandles val="exact"/>
        </dgm:presLayoutVars>
      </dgm:prSet>
      <dgm:spPr/>
    </dgm:pt>
    <dgm:pt modelId="{53CDB04D-94C0-4936-8388-FEF8D099EE47}" type="pres">
      <dgm:prSet presAssocID="{149CC008-B2AE-4766-9A9F-A91E706C549E}" presName="parentText" presStyleLbl="node1" presStyleIdx="0" presStyleCnt="10">
        <dgm:presLayoutVars>
          <dgm:chMax val="0"/>
          <dgm:bulletEnabled val="1"/>
        </dgm:presLayoutVars>
      </dgm:prSet>
      <dgm:spPr/>
    </dgm:pt>
    <dgm:pt modelId="{41B61600-D57C-4B67-8E98-1F38A78F2F3A}" type="pres">
      <dgm:prSet presAssocID="{F338FCEA-DBD0-4162-A7CC-FF6BE052AF4A}" presName="spacer" presStyleCnt="0"/>
      <dgm:spPr/>
    </dgm:pt>
    <dgm:pt modelId="{83D45CDA-CDD2-421A-B303-7FD9DD02E425}" type="pres">
      <dgm:prSet presAssocID="{88FFFF2A-40C1-4501-90F3-4F9E814C670E}" presName="parentText" presStyleLbl="node1" presStyleIdx="1" presStyleCnt="10">
        <dgm:presLayoutVars>
          <dgm:chMax val="0"/>
          <dgm:bulletEnabled val="1"/>
        </dgm:presLayoutVars>
      </dgm:prSet>
      <dgm:spPr/>
    </dgm:pt>
    <dgm:pt modelId="{935F27E7-CF11-48F3-8522-5E6FE80188C4}" type="pres">
      <dgm:prSet presAssocID="{08920BC6-350F-42F5-9DFD-3270A1E40353}" presName="spacer" presStyleCnt="0"/>
      <dgm:spPr/>
    </dgm:pt>
    <dgm:pt modelId="{092867B8-85BA-4C7F-9F59-288FDAB2B34B}" type="pres">
      <dgm:prSet presAssocID="{6AAAF267-8EF7-4EDF-89B1-7EA9229974C8}" presName="parentText" presStyleLbl="node1" presStyleIdx="2" presStyleCnt="10">
        <dgm:presLayoutVars>
          <dgm:chMax val="0"/>
          <dgm:bulletEnabled val="1"/>
        </dgm:presLayoutVars>
      </dgm:prSet>
      <dgm:spPr/>
    </dgm:pt>
    <dgm:pt modelId="{DA7B5F5D-FD2B-4EE7-8B10-160FD3B1E78C}" type="pres">
      <dgm:prSet presAssocID="{0C479C45-4B04-4CAC-B976-64BE7D15B26B}" presName="spacer" presStyleCnt="0"/>
      <dgm:spPr/>
    </dgm:pt>
    <dgm:pt modelId="{65BF3D02-B06E-49EA-B0C8-6D6D6D0A7F14}" type="pres">
      <dgm:prSet presAssocID="{5E100CEC-B53C-43C0-A35F-2E71279201BA}" presName="parentText" presStyleLbl="node1" presStyleIdx="3" presStyleCnt="10">
        <dgm:presLayoutVars>
          <dgm:chMax val="0"/>
          <dgm:bulletEnabled val="1"/>
        </dgm:presLayoutVars>
      </dgm:prSet>
      <dgm:spPr/>
    </dgm:pt>
    <dgm:pt modelId="{67DE147E-7FF1-462F-8834-67250551E024}" type="pres">
      <dgm:prSet presAssocID="{F6ABCA34-ECB5-4E8A-B56F-236F13AD24CC}" presName="spacer" presStyleCnt="0"/>
      <dgm:spPr/>
    </dgm:pt>
    <dgm:pt modelId="{D3A5E9F0-7EDE-466F-A99B-2175F59309AE}" type="pres">
      <dgm:prSet presAssocID="{54992E03-EC46-4F22-92D2-AC8EEF61410B}" presName="parentText" presStyleLbl="node1" presStyleIdx="4" presStyleCnt="10">
        <dgm:presLayoutVars>
          <dgm:chMax val="0"/>
          <dgm:bulletEnabled val="1"/>
        </dgm:presLayoutVars>
      </dgm:prSet>
      <dgm:spPr/>
    </dgm:pt>
    <dgm:pt modelId="{B001C3A0-DEBD-49F5-B5D5-975B1905C18D}" type="pres">
      <dgm:prSet presAssocID="{231B81D5-AE0B-404C-AE1B-902569279C52}" presName="spacer" presStyleCnt="0"/>
      <dgm:spPr/>
    </dgm:pt>
    <dgm:pt modelId="{EF366FDB-2FEE-4AA4-A091-8E3FE010F632}" type="pres">
      <dgm:prSet presAssocID="{C089F565-2E26-4CA4-8125-03A4340000BB}" presName="parentText" presStyleLbl="node1" presStyleIdx="5" presStyleCnt="10">
        <dgm:presLayoutVars>
          <dgm:chMax val="0"/>
          <dgm:bulletEnabled val="1"/>
        </dgm:presLayoutVars>
      </dgm:prSet>
      <dgm:spPr/>
    </dgm:pt>
    <dgm:pt modelId="{F11D7869-0B92-4CF8-A7C0-4B35AA007B25}" type="pres">
      <dgm:prSet presAssocID="{D65B28B4-97D7-42F7-AD9A-B4D8EE121484}" presName="spacer" presStyleCnt="0"/>
      <dgm:spPr/>
    </dgm:pt>
    <dgm:pt modelId="{94B4D715-9F7A-4AC6-B508-A18D85A3AE70}" type="pres">
      <dgm:prSet presAssocID="{97E71595-B134-4C26-879E-E6BB4EEC900C}" presName="parentText" presStyleLbl="node1" presStyleIdx="6" presStyleCnt="10">
        <dgm:presLayoutVars>
          <dgm:chMax val="0"/>
          <dgm:bulletEnabled val="1"/>
        </dgm:presLayoutVars>
      </dgm:prSet>
      <dgm:spPr/>
    </dgm:pt>
    <dgm:pt modelId="{42F9C07C-BBDA-4A09-8216-628A9F40523A}" type="pres">
      <dgm:prSet presAssocID="{1ED24B53-8324-4C0C-AE41-C58A60DADC90}" presName="spacer" presStyleCnt="0"/>
      <dgm:spPr/>
    </dgm:pt>
    <dgm:pt modelId="{A7591FD2-8E0E-4655-8195-1265FEEC0425}" type="pres">
      <dgm:prSet presAssocID="{F3E33693-9C62-4ED2-B4DF-9AA207C12149}" presName="parentText" presStyleLbl="node1" presStyleIdx="7" presStyleCnt="10">
        <dgm:presLayoutVars>
          <dgm:chMax val="0"/>
          <dgm:bulletEnabled val="1"/>
        </dgm:presLayoutVars>
      </dgm:prSet>
      <dgm:spPr/>
    </dgm:pt>
    <dgm:pt modelId="{0B2BEE33-3AA8-4295-A6FA-2D0DBDA65DD7}" type="pres">
      <dgm:prSet presAssocID="{31536816-72C4-4523-8B02-0E2B9FC6D421}" presName="spacer" presStyleCnt="0"/>
      <dgm:spPr/>
    </dgm:pt>
    <dgm:pt modelId="{DC893B1F-5387-44A6-9D42-A77AED039DC8}" type="pres">
      <dgm:prSet presAssocID="{5DDEC564-97B2-47F4-BD67-233234E505C7}" presName="parentText" presStyleLbl="node1" presStyleIdx="8" presStyleCnt="10">
        <dgm:presLayoutVars>
          <dgm:chMax val="0"/>
          <dgm:bulletEnabled val="1"/>
        </dgm:presLayoutVars>
      </dgm:prSet>
      <dgm:spPr/>
    </dgm:pt>
    <dgm:pt modelId="{027C680B-024A-46C4-8725-854A58DC5BD4}" type="pres">
      <dgm:prSet presAssocID="{ED2A292A-BB22-4FB1-BB81-ED243EB032D3}" presName="spacer" presStyleCnt="0"/>
      <dgm:spPr/>
    </dgm:pt>
    <dgm:pt modelId="{0770ED82-FFEC-4398-87EC-092DA357842E}" type="pres">
      <dgm:prSet presAssocID="{335125CD-7658-4AAF-BC87-80859ADC603D}" presName="parentText" presStyleLbl="node1" presStyleIdx="9" presStyleCnt="10">
        <dgm:presLayoutVars>
          <dgm:chMax val="0"/>
          <dgm:bulletEnabled val="1"/>
        </dgm:presLayoutVars>
      </dgm:prSet>
      <dgm:spPr/>
    </dgm:pt>
  </dgm:ptLst>
  <dgm:cxnLst>
    <dgm:cxn modelId="{24134A0B-F3E2-4970-A11B-1B6064461DA4}" srcId="{D5DD9C7E-D429-4B0C-BB7B-E65C65D2576A}" destId="{54992E03-EC46-4F22-92D2-AC8EEF61410B}" srcOrd="4" destOrd="0" parTransId="{3A6BD4EA-B071-46BC-B736-ABF2A0FB2440}" sibTransId="{231B81D5-AE0B-404C-AE1B-902569279C52}"/>
    <dgm:cxn modelId="{84032415-CF18-40B0-A39F-5E28196236D2}" type="presOf" srcId="{D5DD9C7E-D429-4B0C-BB7B-E65C65D2576A}" destId="{C03386F6-47FC-479D-8472-12EA98DF2E08}" srcOrd="0" destOrd="0" presId="urn:microsoft.com/office/officeart/2005/8/layout/vList2"/>
    <dgm:cxn modelId="{8F82361E-C025-48E5-89AE-FC2C279EA258}" srcId="{D5DD9C7E-D429-4B0C-BB7B-E65C65D2576A}" destId="{335125CD-7658-4AAF-BC87-80859ADC603D}" srcOrd="9" destOrd="0" parTransId="{98EA9BE4-7954-4E0D-89AB-8AA8115AB34A}" sibTransId="{893E99E4-1C4D-4E06-8BC0-969937EE3BC1}"/>
    <dgm:cxn modelId="{D673552E-2968-422B-9474-D8ED6D3C2CE9}" type="presOf" srcId="{5E100CEC-B53C-43C0-A35F-2E71279201BA}" destId="{65BF3D02-B06E-49EA-B0C8-6D6D6D0A7F14}" srcOrd="0" destOrd="0" presId="urn:microsoft.com/office/officeart/2005/8/layout/vList2"/>
    <dgm:cxn modelId="{B6F1253A-5EC3-4B59-A45E-A33FDB0BC2BE}" type="presOf" srcId="{97E71595-B134-4C26-879E-E6BB4EEC900C}" destId="{94B4D715-9F7A-4AC6-B508-A18D85A3AE70}" srcOrd="0" destOrd="0" presId="urn:microsoft.com/office/officeart/2005/8/layout/vList2"/>
    <dgm:cxn modelId="{03FBDB3B-AEE7-4BF6-ACDA-F42D05E335AF}" srcId="{D5DD9C7E-D429-4B0C-BB7B-E65C65D2576A}" destId="{C089F565-2E26-4CA4-8125-03A4340000BB}" srcOrd="5" destOrd="0" parTransId="{00F2AEAC-028E-44BF-BE04-236F7D869FF7}" sibTransId="{D65B28B4-97D7-42F7-AD9A-B4D8EE121484}"/>
    <dgm:cxn modelId="{C761BB65-BCFB-49E4-9C68-B9910E24C982}" type="presOf" srcId="{54992E03-EC46-4F22-92D2-AC8EEF61410B}" destId="{D3A5E9F0-7EDE-466F-A99B-2175F59309AE}" srcOrd="0" destOrd="0" presId="urn:microsoft.com/office/officeart/2005/8/layout/vList2"/>
    <dgm:cxn modelId="{50477646-E0AC-46EC-845A-D64522ADB886}" srcId="{D5DD9C7E-D429-4B0C-BB7B-E65C65D2576A}" destId="{5DDEC564-97B2-47F4-BD67-233234E505C7}" srcOrd="8" destOrd="0" parTransId="{F845A2D3-3785-4AB1-AD76-831E36B54AF2}" sibTransId="{ED2A292A-BB22-4FB1-BB81-ED243EB032D3}"/>
    <dgm:cxn modelId="{DD7ADB67-A3EE-41D9-982A-FCC1BD6EDDFC}" type="presOf" srcId="{C089F565-2E26-4CA4-8125-03A4340000BB}" destId="{EF366FDB-2FEE-4AA4-A091-8E3FE010F632}" srcOrd="0" destOrd="0" presId="urn:microsoft.com/office/officeart/2005/8/layout/vList2"/>
    <dgm:cxn modelId="{83FADF67-EC25-4529-9429-AE45F4E4A889}" type="presOf" srcId="{88FFFF2A-40C1-4501-90F3-4F9E814C670E}" destId="{83D45CDA-CDD2-421A-B303-7FD9DD02E425}" srcOrd="0" destOrd="0" presId="urn:microsoft.com/office/officeart/2005/8/layout/vList2"/>
    <dgm:cxn modelId="{6339E14E-79A1-4FB0-B649-62A9C35BFB39}" srcId="{D5DD9C7E-D429-4B0C-BB7B-E65C65D2576A}" destId="{5E100CEC-B53C-43C0-A35F-2E71279201BA}" srcOrd="3" destOrd="0" parTransId="{533FD14A-8A27-49CD-9042-970578A648D9}" sibTransId="{F6ABCA34-ECB5-4E8A-B56F-236F13AD24CC}"/>
    <dgm:cxn modelId="{85A19E78-DFE4-4820-A0E3-E0AD66437B41}" srcId="{D5DD9C7E-D429-4B0C-BB7B-E65C65D2576A}" destId="{F3E33693-9C62-4ED2-B4DF-9AA207C12149}" srcOrd="7" destOrd="0" parTransId="{58C9006F-265C-4DCB-86ED-FD319DC7CC05}" sibTransId="{31536816-72C4-4523-8B02-0E2B9FC6D421}"/>
    <dgm:cxn modelId="{4C074684-F127-474F-86B3-E4A9687364A6}" srcId="{D5DD9C7E-D429-4B0C-BB7B-E65C65D2576A}" destId="{97E71595-B134-4C26-879E-E6BB4EEC900C}" srcOrd="6" destOrd="0" parTransId="{E563A837-CF28-4FED-A22D-2EB4D8FB3F0A}" sibTransId="{1ED24B53-8324-4C0C-AE41-C58A60DADC90}"/>
    <dgm:cxn modelId="{B91D9C88-58EB-42CE-85AB-7F5D56DB9494}" type="presOf" srcId="{149CC008-B2AE-4766-9A9F-A91E706C549E}" destId="{53CDB04D-94C0-4936-8388-FEF8D099EE47}" srcOrd="0" destOrd="0" presId="urn:microsoft.com/office/officeart/2005/8/layout/vList2"/>
    <dgm:cxn modelId="{9BCE88A8-A5C7-43BE-BB98-04C9F631DFB4}" type="presOf" srcId="{335125CD-7658-4AAF-BC87-80859ADC603D}" destId="{0770ED82-FFEC-4398-87EC-092DA357842E}" srcOrd="0" destOrd="0" presId="urn:microsoft.com/office/officeart/2005/8/layout/vList2"/>
    <dgm:cxn modelId="{72A0D1C9-3E97-4678-8DDA-BD92E442C309}" srcId="{D5DD9C7E-D429-4B0C-BB7B-E65C65D2576A}" destId="{88FFFF2A-40C1-4501-90F3-4F9E814C670E}" srcOrd="1" destOrd="0" parTransId="{E7045403-D1F5-48E0-A4DE-54B350840C54}" sibTransId="{08920BC6-350F-42F5-9DFD-3270A1E40353}"/>
    <dgm:cxn modelId="{18BCDEE2-F432-495F-8EA8-452B0E841DCB}" srcId="{D5DD9C7E-D429-4B0C-BB7B-E65C65D2576A}" destId="{6AAAF267-8EF7-4EDF-89B1-7EA9229974C8}" srcOrd="2" destOrd="0" parTransId="{74FE37AC-21FE-4582-BC72-156A6480E0C4}" sibTransId="{0C479C45-4B04-4CAC-B976-64BE7D15B26B}"/>
    <dgm:cxn modelId="{352939EB-8C17-4AFB-B5D3-D0CF3624EC1E}" type="presOf" srcId="{F3E33693-9C62-4ED2-B4DF-9AA207C12149}" destId="{A7591FD2-8E0E-4655-8195-1265FEEC0425}" srcOrd="0" destOrd="0" presId="urn:microsoft.com/office/officeart/2005/8/layout/vList2"/>
    <dgm:cxn modelId="{75C98DF1-F6EB-4797-8D38-D5D242B46D6C}" type="presOf" srcId="{5DDEC564-97B2-47F4-BD67-233234E505C7}" destId="{DC893B1F-5387-44A6-9D42-A77AED039DC8}" srcOrd="0" destOrd="0" presId="urn:microsoft.com/office/officeart/2005/8/layout/vList2"/>
    <dgm:cxn modelId="{2D8ADBFA-5648-4CAF-B27D-F57FBF1B79F2}" type="presOf" srcId="{6AAAF267-8EF7-4EDF-89B1-7EA9229974C8}" destId="{092867B8-85BA-4C7F-9F59-288FDAB2B34B}" srcOrd="0" destOrd="0" presId="urn:microsoft.com/office/officeart/2005/8/layout/vList2"/>
    <dgm:cxn modelId="{5D999DFE-1E46-4A1E-B337-F49A2C7A7704}" srcId="{D5DD9C7E-D429-4B0C-BB7B-E65C65D2576A}" destId="{149CC008-B2AE-4766-9A9F-A91E706C549E}" srcOrd="0" destOrd="0" parTransId="{A5DFB7D6-A298-4EEC-8D9E-6CCACA331C34}" sibTransId="{F338FCEA-DBD0-4162-A7CC-FF6BE052AF4A}"/>
    <dgm:cxn modelId="{30E3CF62-91AF-43ED-B0CF-66781FB8DA2D}" type="presParOf" srcId="{C03386F6-47FC-479D-8472-12EA98DF2E08}" destId="{53CDB04D-94C0-4936-8388-FEF8D099EE47}" srcOrd="0" destOrd="0" presId="urn:microsoft.com/office/officeart/2005/8/layout/vList2"/>
    <dgm:cxn modelId="{054E025B-92E7-46A9-A2BE-5A57C934023C}" type="presParOf" srcId="{C03386F6-47FC-479D-8472-12EA98DF2E08}" destId="{41B61600-D57C-4B67-8E98-1F38A78F2F3A}" srcOrd="1" destOrd="0" presId="urn:microsoft.com/office/officeart/2005/8/layout/vList2"/>
    <dgm:cxn modelId="{4D745168-CDC1-4EA3-B144-66768F113CAF}" type="presParOf" srcId="{C03386F6-47FC-479D-8472-12EA98DF2E08}" destId="{83D45CDA-CDD2-421A-B303-7FD9DD02E425}" srcOrd="2" destOrd="0" presId="urn:microsoft.com/office/officeart/2005/8/layout/vList2"/>
    <dgm:cxn modelId="{2152EA16-115E-424F-9210-67381C3E9E72}" type="presParOf" srcId="{C03386F6-47FC-479D-8472-12EA98DF2E08}" destId="{935F27E7-CF11-48F3-8522-5E6FE80188C4}" srcOrd="3" destOrd="0" presId="urn:microsoft.com/office/officeart/2005/8/layout/vList2"/>
    <dgm:cxn modelId="{25CD09CD-234C-4311-9D6F-55AC97926FEA}" type="presParOf" srcId="{C03386F6-47FC-479D-8472-12EA98DF2E08}" destId="{092867B8-85BA-4C7F-9F59-288FDAB2B34B}" srcOrd="4" destOrd="0" presId="urn:microsoft.com/office/officeart/2005/8/layout/vList2"/>
    <dgm:cxn modelId="{41595FFB-4C97-41EE-BB8C-100347BB6F7E}" type="presParOf" srcId="{C03386F6-47FC-479D-8472-12EA98DF2E08}" destId="{DA7B5F5D-FD2B-4EE7-8B10-160FD3B1E78C}" srcOrd="5" destOrd="0" presId="urn:microsoft.com/office/officeart/2005/8/layout/vList2"/>
    <dgm:cxn modelId="{02465FC5-73EF-46BF-8833-7B5EC8805A9C}" type="presParOf" srcId="{C03386F6-47FC-479D-8472-12EA98DF2E08}" destId="{65BF3D02-B06E-49EA-B0C8-6D6D6D0A7F14}" srcOrd="6" destOrd="0" presId="urn:microsoft.com/office/officeart/2005/8/layout/vList2"/>
    <dgm:cxn modelId="{C8D7F7AB-E135-4388-A479-8AB086B505AF}" type="presParOf" srcId="{C03386F6-47FC-479D-8472-12EA98DF2E08}" destId="{67DE147E-7FF1-462F-8834-67250551E024}" srcOrd="7" destOrd="0" presId="urn:microsoft.com/office/officeart/2005/8/layout/vList2"/>
    <dgm:cxn modelId="{735014D6-262E-42C8-93CA-F711D551206D}" type="presParOf" srcId="{C03386F6-47FC-479D-8472-12EA98DF2E08}" destId="{D3A5E9F0-7EDE-466F-A99B-2175F59309AE}" srcOrd="8" destOrd="0" presId="urn:microsoft.com/office/officeart/2005/8/layout/vList2"/>
    <dgm:cxn modelId="{8D26BB6B-F6F9-4218-B4D7-0875A7276F0C}" type="presParOf" srcId="{C03386F6-47FC-479D-8472-12EA98DF2E08}" destId="{B001C3A0-DEBD-49F5-B5D5-975B1905C18D}" srcOrd="9" destOrd="0" presId="urn:microsoft.com/office/officeart/2005/8/layout/vList2"/>
    <dgm:cxn modelId="{AD79E203-94A1-4A8E-94F4-DD3E0CCC3649}" type="presParOf" srcId="{C03386F6-47FC-479D-8472-12EA98DF2E08}" destId="{EF366FDB-2FEE-4AA4-A091-8E3FE010F632}" srcOrd="10" destOrd="0" presId="urn:microsoft.com/office/officeart/2005/8/layout/vList2"/>
    <dgm:cxn modelId="{DF3C036E-ADBB-44B9-8928-A0711C7D748D}" type="presParOf" srcId="{C03386F6-47FC-479D-8472-12EA98DF2E08}" destId="{F11D7869-0B92-4CF8-A7C0-4B35AA007B25}" srcOrd="11" destOrd="0" presId="urn:microsoft.com/office/officeart/2005/8/layout/vList2"/>
    <dgm:cxn modelId="{7090B651-076E-4E26-A4E8-7E5F0592A063}" type="presParOf" srcId="{C03386F6-47FC-479D-8472-12EA98DF2E08}" destId="{94B4D715-9F7A-4AC6-B508-A18D85A3AE70}" srcOrd="12" destOrd="0" presId="urn:microsoft.com/office/officeart/2005/8/layout/vList2"/>
    <dgm:cxn modelId="{7E210455-88C8-410C-B322-02AD73F93772}" type="presParOf" srcId="{C03386F6-47FC-479D-8472-12EA98DF2E08}" destId="{42F9C07C-BBDA-4A09-8216-628A9F40523A}" srcOrd="13" destOrd="0" presId="urn:microsoft.com/office/officeart/2005/8/layout/vList2"/>
    <dgm:cxn modelId="{8ED362AF-7F16-46E2-A7CE-56BD9DF352A4}" type="presParOf" srcId="{C03386F6-47FC-479D-8472-12EA98DF2E08}" destId="{A7591FD2-8E0E-4655-8195-1265FEEC0425}" srcOrd="14" destOrd="0" presId="urn:microsoft.com/office/officeart/2005/8/layout/vList2"/>
    <dgm:cxn modelId="{41C1DB7D-FCB2-4BE7-968E-E422267D35B0}" type="presParOf" srcId="{C03386F6-47FC-479D-8472-12EA98DF2E08}" destId="{0B2BEE33-3AA8-4295-A6FA-2D0DBDA65DD7}" srcOrd="15" destOrd="0" presId="urn:microsoft.com/office/officeart/2005/8/layout/vList2"/>
    <dgm:cxn modelId="{0E21A7EC-D0D5-4014-8B1D-C2697A31A118}" type="presParOf" srcId="{C03386F6-47FC-479D-8472-12EA98DF2E08}" destId="{DC893B1F-5387-44A6-9D42-A77AED039DC8}" srcOrd="16" destOrd="0" presId="urn:microsoft.com/office/officeart/2005/8/layout/vList2"/>
    <dgm:cxn modelId="{62F79DA3-0F04-4CE5-A704-D8BA420ABA8A}" type="presParOf" srcId="{C03386F6-47FC-479D-8472-12EA98DF2E08}" destId="{027C680B-024A-46C4-8725-854A58DC5BD4}" srcOrd="17" destOrd="0" presId="urn:microsoft.com/office/officeart/2005/8/layout/vList2"/>
    <dgm:cxn modelId="{54A90E7D-D0D3-4D75-930A-C2BD4C6686AE}" type="presParOf" srcId="{C03386F6-47FC-479D-8472-12EA98DF2E08}" destId="{0770ED82-FFEC-4398-87EC-092DA357842E}"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498204-E084-482E-8B24-EF404C977DB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8C71FA6-11A7-4978-908F-616239991622}">
      <dgm:prSet/>
      <dgm:spPr/>
      <dgm:t>
        <a:bodyPr/>
        <a:lstStyle/>
        <a:p>
          <a:r>
            <a:rPr lang="en-US"/>
            <a:t>Lead X wants us to build a model to give every lead a lead score between 0 -100 . So that they can identify the Hot leads and increase their conversion rate as well.</a:t>
          </a:r>
        </a:p>
      </dgm:t>
    </dgm:pt>
    <dgm:pt modelId="{25D16298-E997-4448-AB33-59CB55BDB893}" type="parTrans" cxnId="{40C98AAF-A82E-4653-A78D-C13057C741AC}">
      <dgm:prSet/>
      <dgm:spPr/>
      <dgm:t>
        <a:bodyPr/>
        <a:lstStyle/>
        <a:p>
          <a:endParaRPr lang="en-US"/>
        </a:p>
      </dgm:t>
    </dgm:pt>
    <dgm:pt modelId="{8177D9BA-2ACF-4F8A-AE0D-5C3E2009BCEE}" type="sibTrans" cxnId="{40C98AAF-A82E-4653-A78D-C13057C741AC}">
      <dgm:prSet/>
      <dgm:spPr/>
      <dgm:t>
        <a:bodyPr/>
        <a:lstStyle/>
        <a:p>
          <a:endParaRPr lang="en-US"/>
        </a:p>
      </dgm:t>
    </dgm:pt>
    <dgm:pt modelId="{61048E60-2A5C-412D-8550-956084D72595}">
      <dgm:prSet/>
      <dgm:spPr/>
      <dgm:t>
        <a:bodyPr/>
        <a:lstStyle/>
        <a:p>
          <a:r>
            <a:rPr lang="en-US"/>
            <a:t>The CEO want to achieve a lead conversion rate of 80%.</a:t>
          </a:r>
        </a:p>
      </dgm:t>
    </dgm:pt>
    <dgm:pt modelId="{4DDDC9E6-FB23-44F9-91B7-74F4B09391C5}" type="parTrans" cxnId="{C39F50C6-1110-4BD9-B30A-257E02FC7A3A}">
      <dgm:prSet/>
      <dgm:spPr/>
      <dgm:t>
        <a:bodyPr/>
        <a:lstStyle/>
        <a:p>
          <a:endParaRPr lang="en-US"/>
        </a:p>
      </dgm:t>
    </dgm:pt>
    <dgm:pt modelId="{7B893C1D-2720-4AF0-B715-512FC1ABDA3F}" type="sibTrans" cxnId="{C39F50C6-1110-4BD9-B30A-257E02FC7A3A}">
      <dgm:prSet/>
      <dgm:spPr/>
      <dgm:t>
        <a:bodyPr/>
        <a:lstStyle/>
        <a:p>
          <a:endParaRPr lang="en-US"/>
        </a:p>
      </dgm:t>
    </dgm:pt>
    <dgm:pt modelId="{0A3D62AF-3AFE-4D35-BCD8-298F3F24E85C}">
      <dgm:prSet/>
      <dgm:spPr/>
      <dgm:t>
        <a:bodyPr/>
        <a:lstStyle/>
        <a:p>
          <a:r>
            <a:rPr lang="en-US"/>
            <a:t>They want the model to be able to handle future constraints as well like Peak time actions required, how to utilize full man power and after achieving target what should be the approaches.</a:t>
          </a:r>
        </a:p>
      </dgm:t>
    </dgm:pt>
    <dgm:pt modelId="{670B5533-B546-4D94-960B-0D3B7A3CF68F}" type="parTrans" cxnId="{01505297-9295-445B-A3CE-A60D923995F6}">
      <dgm:prSet/>
      <dgm:spPr/>
      <dgm:t>
        <a:bodyPr/>
        <a:lstStyle/>
        <a:p>
          <a:endParaRPr lang="en-US"/>
        </a:p>
      </dgm:t>
    </dgm:pt>
    <dgm:pt modelId="{60AD72D1-D2A1-40CA-94AB-0185D68B5362}" type="sibTrans" cxnId="{01505297-9295-445B-A3CE-A60D923995F6}">
      <dgm:prSet/>
      <dgm:spPr/>
      <dgm:t>
        <a:bodyPr/>
        <a:lstStyle/>
        <a:p>
          <a:endParaRPr lang="en-US"/>
        </a:p>
      </dgm:t>
    </dgm:pt>
    <dgm:pt modelId="{60204E8A-1D70-4B21-92D5-FFD345BEDC23}" type="pres">
      <dgm:prSet presAssocID="{5E498204-E084-482E-8B24-EF404C977DB8}" presName="linear" presStyleCnt="0">
        <dgm:presLayoutVars>
          <dgm:animLvl val="lvl"/>
          <dgm:resizeHandles val="exact"/>
        </dgm:presLayoutVars>
      </dgm:prSet>
      <dgm:spPr/>
    </dgm:pt>
    <dgm:pt modelId="{0B1F9099-E6F8-4092-9EBC-94E352720A22}" type="pres">
      <dgm:prSet presAssocID="{78C71FA6-11A7-4978-908F-616239991622}" presName="parentText" presStyleLbl="node1" presStyleIdx="0" presStyleCnt="3">
        <dgm:presLayoutVars>
          <dgm:chMax val="0"/>
          <dgm:bulletEnabled val="1"/>
        </dgm:presLayoutVars>
      </dgm:prSet>
      <dgm:spPr/>
    </dgm:pt>
    <dgm:pt modelId="{7D5A5796-BE32-4BE6-8422-2674AD7D0C0D}" type="pres">
      <dgm:prSet presAssocID="{8177D9BA-2ACF-4F8A-AE0D-5C3E2009BCEE}" presName="spacer" presStyleCnt="0"/>
      <dgm:spPr/>
    </dgm:pt>
    <dgm:pt modelId="{4358F6ED-50E0-489C-9DC4-B10F9A4AE360}" type="pres">
      <dgm:prSet presAssocID="{61048E60-2A5C-412D-8550-956084D72595}" presName="parentText" presStyleLbl="node1" presStyleIdx="1" presStyleCnt="3">
        <dgm:presLayoutVars>
          <dgm:chMax val="0"/>
          <dgm:bulletEnabled val="1"/>
        </dgm:presLayoutVars>
      </dgm:prSet>
      <dgm:spPr/>
    </dgm:pt>
    <dgm:pt modelId="{991F3A99-8CD3-4C9E-8AFE-2974F19E0EC5}" type="pres">
      <dgm:prSet presAssocID="{7B893C1D-2720-4AF0-B715-512FC1ABDA3F}" presName="spacer" presStyleCnt="0"/>
      <dgm:spPr/>
    </dgm:pt>
    <dgm:pt modelId="{6769E37D-CA32-4614-8A3D-1DB21FAF1E85}" type="pres">
      <dgm:prSet presAssocID="{0A3D62AF-3AFE-4D35-BCD8-298F3F24E85C}" presName="parentText" presStyleLbl="node1" presStyleIdx="2" presStyleCnt="3">
        <dgm:presLayoutVars>
          <dgm:chMax val="0"/>
          <dgm:bulletEnabled val="1"/>
        </dgm:presLayoutVars>
      </dgm:prSet>
      <dgm:spPr/>
    </dgm:pt>
  </dgm:ptLst>
  <dgm:cxnLst>
    <dgm:cxn modelId="{D2DEAD12-D1F6-4F59-8FFF-C3F1E726CB82}" type="presOf" srcId="{78C71FA6-11A7-4978-908F-616239991622}" destId="{0B1F9099-E6F8-4092-9EBC-94E352720A22}" srcOrd="0" destOrd="0" presId="urn:microsoft.com/office/officeart/2005/8/layout/vList2"/>
    <dgm:cxn modelId="{8EBF7830-28FB-430C-87E4-2722DC56A933}" type="presOf" srcId="{61048E60-2A5C-412D-8550-956084D72595}" destId="{4358F6ED-50E0-489C-9DC4-B10F9A4AE360}" srcOrd="0" destOrd="0" presId="urn:microsoft.com/office/officeart/2005/8/layout/vList2"/>
    <dgm:cxn modelId="{1E728C91-E987-4336-83AA-F950675E645F}" type="presOf" srcId="{5E498204-E084-482E-8B24-EF404C977DB8}" destId="{60204E8A-1D70-4B21-92D5-FFD345BEDC23}" srcOrd="0" destOrd="0" presId="urn:microsoft.com/office/officeart/2005/8/layout/vList2"/>
    <dgm:cxn modelId="{01505297-9295-445B-A3CE-A60D923995F6}" srcId="{5E498204-E084-482E-8B24-EF404C977DB8}" destId="{0A3D62AF-3AFE-4D35-BCD8-298F3F24E85C}" srcOrd="2" destOrd="0" parTransId="{670B5533-B546-4D94-960B-0D3B7A3CF68F}" sibTransId="{60AD72D1-D2A1-40CA-94AB-0185D68B5362}"/>
    <dgm:cxn modelId="{48E793AB-7848-48E1-855C-452619762536}" type="presOf" srcId="{0A3D62AF-3AFE-4D35-BCD8-298F3F24E85C}" destId="{6769E37D-CA32-4614-8A3D-1DB21FAF1E85}" srcOrd="0" destOrd="0" presId="urn:microsoft.com/office/officeart/2005/8/layout/vList2"/>
    <dgm:cxn modelId="{40C98AAF-A82E-4653-A78D-C13057C741AC}" srcId="{5E498204-E084-482E-8B24-EF404C977DB8}" destId="{78C71FA6-11A7-4978-908F-616239991622}" srcOrd="0" destOrd="0" parTransId="{25D16298-E997-4448-AB33-59CB55BDB893}" sibTransId="{8177D9BA-2ACF-4F8A-AE0D-5C3E2009BCEE}"/>
    <dgm:cxn modelId="{C39F50C6-1110-4BD9-B30A-257E02FC7A3A}" srcId="{5E498204-E084-482E-8B24-EF404C977DB8}" destId="{61048E60-2A5C-412D-8550-956084D72595}" srcOrd="1" destOrd="0" parTransId="{4DDDC9E6-FB23-44F9-91B7-74F4B09391C5}" sibTransId="{7B893C1D-2720-4AF0-B715-512FC1ABDA3F}"/>
    <dgm:cxn modelId="{5E1C3DE1-1B10-4492-814D-95BD7712DAE1}" type="presParOf" srcId="{60204E8A-1D70-4B21-92D5-FFD345BEDC23}" destId="{0B1F9099-E6F8-4092-9EBC-94E352720A22}" srcOrd="0" destOrd="0" presId="urn:microsoft.com/office/officeart/2005/8/layout/vList2"/>
    <dgm:cxn modelId="{11B53977-D3A4-49E3-B3A3-F878793FA47C}" type="presParOf" srcId="{60204E8A-1D70-4B21-92D5-FFD345BEDC23}" destId="{7D5A5796-BE32-4BE6-8422-2674AD7D0C0D}" srcOrd="1" destOrd="0" presId="urn:microsoft.com/office/officeart/2005/8/layout/vList2"/>
    <dgm:cxn modelId="{520A8B9B-4409-4349-9738-4C0BB1AF1001}" type="presParOf" srcId="{60204E8A-1D70-4B21-92D5-FFD345BEDC23}" destId="{4358F6ED-50E0-489C-9DC4-B10F9A4AE360}" srcOrd="2" destOrd="0" presId="urn:microsoft.com/office/officeart/2005/8/layout/vList2"/>
    <dgm:cxn modelId="{E779E6F3-FFA5-4C52-B8C1-DEBAE5FFB205}" type="presParOf" srcId="{60204E8A-1D70-4B21-92D5-FFD345BEDC23}" destId="{991F3A99-8CD3-4C9E-8AFE-2974F19E0EC5}" srcOrd="3" destOrd="0" presId="urn:microsoft.com/office/officeart/2005/8/layout/vList2"/>
    <dgm:cxn modelId="{F1C75BE4-2AE5-41AB-951F-48B4A23B9C42}" type="presParOf" srcId="{60204E8A-1D70-4B21-92D5-FFD345BEDC23}" destId="{6769E37D-CA32-4614-8A3D-1DB21FAF1E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1F4275-1649-4C17-A3CA-A1A1DB560957}"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D8CFB507-5880-488A-BB9F-0070202F04F1}">
      <dgm:prSet/>
      <dgm:spPr/>
      <dgm:t>
        <a:bodyPr/>
        <a:lstStyle/>
        <a:p>
          <a:r>
            <a:rPr lang="en-IN"/>
            <a:t>Importing the data and inspecting the data frame</a:t>
          </a:r>
          <a:endParaRPr lang="en-US"/>
        </a:p>
      </dgm:t>
    </dgm:pt>
    <dgm:pt modelId="{16999540-0890-4D7B-B18C-C2B170FD15E5}" type="parTrans" cxnId="{D75E390B-33CA-4E36-9ECF-62C661F1EE3D}">
      <dgm:prSet/>
      <dgm:spPr/>
      <dgm:t>
        <a:bodyPr/>
        <a:lstStyle/>
        <a:p>
          <a:endParaRPr lang="en-US"/>
        </a:p>
      </dgm:t>
    </dgm:pt>
    <dgm:pt modelId="{7899223E-9B38-4853-9913-85EE7506509A}" type="sibTrans" cxnId="{D75E390B-33CA-4E36-9ECF-62C661F1EE3D}">
      <dgm:prSet/>
      <dgm:spPr/>
      <dgm:t>
        <a:bodyPr/>
        <a:lstStyle/>
        <a:p>
          <a:endParaRPr lang="en-US"/>
        </a:p>
      </dgm:t>
    </dgm:pt>
    <dgm:pt modelId="{CC971B0A-D2C6-4569-8139-0EA41905A042}">
      <dgm:prSet/>
      <dgm:spPr/>
      <dgm:t>
        <a:bodyPr/>
        <a:lstStyle/>
        <a:p>
          <a:r>
            <a:rPr lang="en-IN"/>
            <a:t>Data preparation</a:t>
          </a:r>
          <a:endParaRPr lang="en-US"/>
        </a:p>
      </dgm:t>
    </dgm:pt>
    <dgm:pt modelId="{10399338-0A7D-41DD-A56E-E3576FBE49B2}" type="parTrans" cxnId="{A0A3A4D5-CE08-4732-AB88-4CF76D671066}">
      <dgm:prSet/>
      <dgm:spPr/>
      <dgm:t>
        <a:bodyPr/>
        <a:lstStyle/>
        <a:p>
          <a:endParaRPr lang="en-US"/>
        </a:p>
      </dgm:t>
    </dgm:pt>
    <dgm:pt modelId="{00DDCF0B-D2E2-476A-ADEC-50762C9FCEB5}" type="sibTrans" cxnId="{A0A3A4D5-CE08-4732-AB88-4CF76D671066}">
      <dgm:prSet/>
      <dgm:spPr/>
      <dgm:t>
        <a:bodyPr/>
        <a:lstStyle/>
        <a:p>
          <a:endParaRPr lang="en-US"/>
        </a:p>
      </dgm:t>
    </dgm:pt>
    <dgm:pt modelId="{D6074052-C0C7-4535-B73C-95B393983730}">
      <dgm:prSet/>
      <dgm:spPr/>
      <dgm:t>
        <a:bodyPr/>
        <a:lstStyle/>
        <a:p>
          <a:r>
            <a:rPr lang="en-IN"/>
            <a:t>EDA</a:t>
          </a:r>
          <a:endParaRPr lang="en-US"/>
        </a:p>
      </dgm:t>
    </dgm:pt>
    <dgm:pt modelId="{53EF2E3C-D72D-4B7C-B068-82C0620C0808}" type="parTrans" cxnId="{24E31E90-2A7C-4510-9C26-6C9233CEAECF}">
      <dgm:prSet/>
      <dgm:spPr/>
      <dgm:t>
        <a:bodyPr/>
        <a:lstStyle/>
        <a:p>
          <a:endParaRPr lang="en-US"/>
        </a:p>
      </dgm:t>
    </dgm:pt>
    <dgm:pt modelId="{F6EB7CA9-84F4-46AA-A326-4480A4753CB6}" type="sibTrans" cxnId="{24E31E90-2A7C-4510-9C26-6C9233CEAECF}">
      <dgm:prSet/>
      <dgm:spPr/>
      <dgm:t>
        <a:bodyPr/>
        <a:lstStyle/>
        <a:p>
          <a:endParaRPr lang="en-US"/>
        </a:p>
      </dgm:t>
    </dgm:pt>
    <dgm:pt modelId="{BA45CA5F-B42D-4351-96A8-1D48755FF7AB}">
      <dgm:prSet/>
      <dgm:spPr/>
      <dgm:t>
        <a:bodyPr/>
        <a:lstStyle/>
        <a:p>
          <a:r>
            <a:rPr lang="en-IN"/>
            <a:t>Dummy variable creation</a:t>
          </a:r>
          <a:endParaRPr lang="en-US"/>
        </a:p>
      </dgm:t>
    </dgm:pt>
    <dgm:pt modelId="{20938817-9B70-4EC5-8AE3-4ECAA9A6849E}" type="parTrans" cxnId="{66E78098-2E40-4354-94A0-17DB403391E7}">
      <dgm:prSet/>
      <dgm:spPr/>
      <dgm:t>
        <a:bodyPr/>
        <a:lstStyle/>
        <a:p>
          <a:endParaRPr lang="en-US"/>
        </a:p>
      </dgm:t>
    </dgm:pt>
    <dgm:pt modelId="{8727E823-2C6E-44EA-9515-EE1DB992AE9B}" type="sibTrans" cxnId="{66E78098-2E40-4354-94A0-17DB403391E7}">
      <dgm:prSet/>
      <dgm:spPr/>
      <dgm:t>
        <a:bodyPr/>
        <a:lstStyle/>
        <a:p>
          <a:endParaRPr lang="en-US"/>
        </a:p>
      </dgm:t>
    </dgm:pt>
    <dgm:pt modelId="{8D41E465-4F46-49BC-865C-35E9E9D10EDF}">
      <dgm:prSet/>
      <dgm:spPr/>
      <dgm:t>
        <a:bodyPr/>
        <a:lstStyle/>
        <a:p>
          <a:r>
            <a:rPr lang="en-IN"/>
            <a:t>Test-Train split</a:t>
          </a:r>
          <a:endParaRPr lang="en-US"/>
        </a:p>
      </dgm:t>
    </dgm:pt>
    <dgm:pt modelId="{86887DDA-431A-4088-9874-044D3E9DDAFA}" type="parTrans" cxnId="{491D1190-A359-46E7-A7AF-5608A4087030}">
      <dgm:prSet/>
      <dgm:spPr/>
      <dgm:t>
        <a:bodyPr/>
        <a:lstStyle/>
        <a:p>
          <a:endParaRPr lang="en-US"/>
        </a:p>
      </dgm:t>
    </dgm:pt>
    <dgm:pt modelId="{36FA9541-8C78-43D2-AC77-E49704DBF21B}" type="sibTrans" cxnId="{491D1190-A359-46E7-A7AF-5608A4087030}">
      <dgm:prSet/>
      <dgm:spPr/>
      <dgm:t>
        <a:bodyPr/>
        <a:lstStyle/>
        <a:p>
          <a:endParaRPr lang="en-US"/>
        </a:p>
      </dgm:t>
    </dgm:pt>
    <dgm:pt modelId="{64D793FD-BDE4-4FE6-B4A1-4A85CB4AF06F}">
      <dgm:prSet/>
      <dgm:spPr/>
      <dgm:t>
        <a:bodyPr/>
        <a:lstStyle/>
        <a:p>
          <a:r>
            <a:rPr lang="en-IN"/>
            <a:t>Feature scaling</a:t>
          </a:r>
          <a:endParaRPr lang="en-US"/>
        </a:p>
      </dgm:t>
    </dgm:pt>
    <dgm:pt modelId="{8825A2C2-D5CF-4730-8618-1FF487204C13}" type="parTrans" cxnId="{396258B7-38CE-4EE2-9A8F-FAE9B0CC62D9}">
      <dgm:prSet/>
      <dgm:spPr/>
      <dgm:t>
        <a:bodyPr/>
        <a:lstStyle/>
        <a:p>
          <a:endParaRPr lang="en-US"/>
        </a:p>
      </dgm:t>
    </dgm:pt>
    <dgm:pt modelId="{70AE2C62-C4D8-4109-9581-8993F470C464}" type="sibTrans" cxnId="{396258B7-38CE-4EE2-9A8F-FAE9B0CC62D9}">
      <dgm:prSet/>
      <dgm:spPr/>
      <dgm:t>
        <a:bodyPr/>
        <a:lstStyle/>
        <a:p>
          <a:endParaRPr lang="en-US"/>
        </a:p>
      </dgm:t>
    </dgm:pt>
    <dgm:pt modelId="{4F273B9E-E8F5-4FA2-B5A2-1C76AE0D8307}">
      <dgm:prSet/>
      <dgm:spPr/>
      <dgm:t>
        <a:bodyPr/>
        <a:lstStyle/>
        <a:p>
          <a:r>
            <a:rPr lang="en-IN"/>
            <a:t>Correlations</a:t>
          </a:r>
          <a:endParaRPr lang="en-US"/>
        </a:p>
      </dgm:t>
    </dgm:pt>
    <dgm:pt modelId="{1BD8694C-7575-4E29-8CF5-E70FB2C4367E}" type="parTrans" cxnId="{CAAD3A40-71AC-4F00-941A-44220BB5A5EE}">
      <dgm:prSet/>
      <dgm:spPr/>
      <dgm:t>
        <a:bodyPr/>
        <a:lstStyle/>
        <a:p>
          <a:endParaRPr lang="en-US"/>
        </a:p>
      </dgm:t>
    </dgm:pt>
    <dgm:pt modelId="{D294F895-E6C2-447E-8AFA-6AAF5B3B1F4D}" type="sibTrans" cxnId="{CAAD3A40-71AC-4F00-941A-44220BB5A5EE}">
      <dgm:prSet/>
      <dgm:spPr/>
      <dgm:t>
        <a:bodyPr/>
        <a:lstStyle/>
        <a:p>
          <a:endParaRPr lang="en-US"/>
        </a:p>
      </dgm:t>
    </dgm:pt>
    <dgm:pt modelId="{0FAF2EB9-0606-4B7B-AC3A-45CE8AD36791}">
      <dgm:prSet/>
      <dgm:spPr/>
      <dgm:t>
        <a:bodyPr/>
        <a:lstStyle/>
        <a:p>
          <a:r>
            <a:rPr lang="en-IN"/>
            <a:t>Model Building (RFE Rsquared VIF and pvalues)</a:t>
          </a:r>
          <a:endParaRPr lang="en-US"/>
        </a:p>
      </dgm:t>
    </dgm:pt>
    <dgm:pt modelId="{7977E4CC-DC3E-4203-BD77-3F80A3006074}" type="parTrans" cxnId="{F7C1B852-333D-4B99-A2AD-E941DAE105F7}">
      <dgm:prSet/>
      <dgm:spPr/>
      <dgm:t>
        <a:bodyPr/>
        <a:lstStyle/>
        <a:p>
          <a:endParaRPr lang="en-US"/>
        </a:p>
      </dgm:t>
    </dgm:pt>
    <dgm:pt modelId="{8111B570-5B64-4AE9-AD8D-ACA75377BEBC}" type="sibTrans" cxnId="{F7C1B852-333D-4B99-A2AD-E941DAE105F7}">
      <dgm:prSet/>
      <dgm:spPr/>
      <dgm:t>
        <a:bodyPr/>
        <a:lstStyle/>
        <a:p>
          <a:endParaRPr lang="en-US"/>
        </a:p>
      </dgm:t>
    </dgm:pt>
    <dgm:pt modelId="{BC043A35-A25C-403B-8F50-245B29804E4B}">
      <dgm:prSet/>
      <dgm:spPr/>
      <dgm:t>
        <a:bodyPr/>
        <a:lstStyle/>
        <a:p>
          <a:r>
            <a:rPr lang="en-IN"/>
            <a:t>Model Evaluation</a:t>
          </a:r>
          <a:endParaRPr lang="en-US"/>
        </a:p>
      </dgm:t>
    </dgm:pt>
    <dgm:pt modelId="{E32C9DC6-8CDD-4C37-A325-D0F5A3B569FE}" type="parTrans" cxnId="{6A17DE85-31FA-4ECF-BBA4-B0F6D4303814}">
      <dgm:prSet/>
      <dgm:spPr/>
      <dgm:t>
        <a:bodyPr/>
        <a:lstStyle/>
        <a:p>
          <a:endParaRPr lang="en-US"/>
        </a:p>
      </dgm:t>
    </dgm:pt>
    <dgm:pt modelId="{91D69879-B8AC-42EC-B27A-997BCE588FF4}" type="sibTrans" cxnId="{6A17DE85-31FA-4ECF-BBA4-B0F6D4303814}">
      <dgm:prSet/>
      <dgm:spPr/>
      <dgm:t>
        <a:bodyPr/>
        <a:lstStyle/>
        <a:p>
          <a:endParaRPr lang="en-US"/>
        </a:p>
      </dgm:t>
    </dgm:pt>
    <dgm:pt modelId="{21276D03-4D8D-4CF6-8B2C-C6B87BC29F23}">
      <dgm:prSet/>
      <dgm:spPr/>
      <dgm:t>
        <a:bodyPr/>
        <a:lstStyle/>
        <a:p>
          <a:r>
            <a:rPr lang="en-IN"/>
            <a:t>Making predictions on test set</a:t>
          </a:r>
          <a:endParaRPr lang="en-US"/>
        </a:p>
      </dgm:t>
    </dgm:pt>
    <dgm:pt modelId="{CB326B9F-804A-4F7F-A78C-0CEE0D724CD1}" type="parTrans" cxnId="{A70A1B4C-1594-4D55-85D1-B09E49F114BC}">
      <dgm:prSet/>
      <dgm:spPr/>
      <dgm:t>
        <a:bodyPr/>
        <a:lstStyle/>
        <a:p>
          <a:endParaRPr lang="en-US"/>
        </a:p>
      </dgm:t>
    </dgm:pt>
    <dgm:pt modelId="{388A405B-C8C0-467C-88DC-488E8276EA58}" type="sibTrans" cxnId="{A70A1B4C-1594-4D55-85D1-B09E49F114BC}">
      <dgm:prSet/>
      <dgm:spPr/>
      <dgm:t>
        <a:bodyPr/>
        <a:lstStyle/>
        <a:p>
          <a:endParaRPr lang="en-US"/>
        </a:p>
      </dgm:t>
    </dgm:pt>
    <dgm:pt modelId="{835C17CF-07AC-405C-88A6-E554ADD18F2E}" type="pres">
      <dgm:prSet presAssocID="{D21F4275-1649-4C17-A3CA-A1A1DB560957}" presName="vert0" presStyleCnt="0">
        <dgm:presLayoutVars>
          <dgm:dir/>
          <dgm:animOne val="branch"/>
          <dgm:animLvl val="lvl"/>
        </dgm:presLayoutVars>
      </dgm:prSet>
      <dgm:spPr/>
    </dgm:pt>
    <dgm:pt modelId="{D68FBE60-8685-4CE5-843E-4B0A15F5EDD0}" type="pres">
      <dgm:prSet presAssocID="{D8CFB507-5880-488A-BB9F-0070202F04F1}" presName="thickLine" presStyleLbl="alignNode1" presStyleIdx="0" presStyleCnt="10"/>
      <dgm:spPr/>
    </dgm:pt>
    <dgm:pt modelId="{7DB020E6-BBC1-4247-B561-205C6824AA31}" type="pres">
      <dgm:prSet presAssocID="{D8CFB507-5880-488A-BB9F-0070202F04F1}" presName="horz1" presStyleCnt="0"/>
      <dgm:spPr/>
    </dgm:pt>
    <dgm:pt modelId="{D46A070D-9611-44AA-BCA8-48D7210F52A0}" type="pres">
      <dgm:prSet presAssocID="{D8CFB507-5880-488A-BB9F-0070202F04F1}" presName="tx1" presStyleLbl="revTx" presStyleIdx="0" presStyleCnt="10"/>
      <dgm:spPr/>
    </dgm:pt>
    <dgm:pt modelId="{E65BC3AC-502D-45EF-88B2-7A577C52FB58}" type="pres">
      <dgm:prSet presAssocID="{D8CFB507-5880-488A-BB9F-0070202F04F1}" presName="vert1" presStyleCnt="0"/>
      <dgm:spPr/>
    </dgm:pt>
    <dgm:pt modelId="{9EADD9DF-3795-4A4C-A597-CD9A5E48C6EB}" type="pres">
      <dgm:prSet presAssocID="{CC971B0A-D2C6-4569-8139-0EA41905A042}" presName="thickLine" presStyleLbl="alignNode1" presStyleIdx="1" presStyleCnt="10"/>
      <dgm:spPr/>
    </dgm:pt>
    <dgm:pt modelId="{9D61A9E1-DEC9-4CD1-B235-A1C3F3E6F506}" type="pres">
      <dgm:prSet presAssocID="{CC971B0A-D2C6-4569-8139-0EA41905A042}" presName="horz1" presStyleCnt="0"/>
      <dgm:spPr/>
    </dgm:pt>
    <dgm:pt modelId="{1F85BD70-5CCF-4876-BD7F-F37042D27721}" type="pres">
      <dgm:prSet presAssocID="{CC971B0A-D2C6-4569-8139-0EA41905A042}" presName="tx1" presStyleLbl="revTx" presStyleIdx="1" presStyleCnt="10"/>
      <dgm:spPr/>
    </dgm:pt>
    <dgm:pt modelId="{1832F01E-598B-41B3-8998-111852D81C76}" type="pres">
      <dgm:prSet presAssocID="{CC971B0A-D2C6-4569-8139-0EA41905A042}" presName="vert1" presStyleCnt="0"/>
      <dgm:spPr/>
    </dgm:pt>
    <dgm:pt modelId="{310E1446-30C9-4DC9-AFFE-FF65234D5377}" type="pres">
      <dgm:prSet presAssocID="{D6074052-C0C7-4535-B73C-95B393983730}" presName="thickLine" presStyleLbl="alignNode1" presStyleIdx="2" presStyleCnt="10"/>
      <dgm:spPr/>
    </dgm:pt>
    <dgm:pt modelId="{BA4A6653-B25C-4D29-87DF-3A11288A391A}" type="pres">
      <dgm:prSet presAssocID="{D6074052-C0C7-4535-B73C-95B393983730}" presName="horz1" presStyleCnt="0"/>
      <dgm:spPr/>
    </dgm:pt>
    <dgm:pt modelId="{5A624758-154C-4E4D-9052-8A4AA951ACBA}" type="pres">
      <dgm:prSet presAssocID="{D6074052-C0C7-4535-B73C-95B393983730}" presName="tx1" presStyleLbl="revTx" presStyleIdx="2" presStyleCnt="10"/>
      <dgm:spPr/>
    </dgm:pt>
    <dgm:pt modelId="{2FC24F6C-9FB5-4A4E-A36D-C9B68E1BF22F}" type="pres">
      <dgm:prSet presAssocID="{D6074052-C0C7-4535-B73C-95B393983730}" presName="vert1" presStyleCnt="0"/>
      <dgm:spPr/>
    </dgm:pt>
    <dgm:pt modelId="{7A41DFDC-17ED-45F0-B651-4EFD942B5FA0}" type="pres">
      <dgm:prSet presAssocID="{BA45CA5F-B42D-4351-96A8-1D48755FF7AB}" presName="thickLine" presStyleLbl="alignNode1" presStyleIdx="3" presStyleCnt="10"/>
      <dgm:spPr/>
    </dgm:pt>
    <dgm:pt modelId="{CB053D90-845A-4FF5-A4A8-9873F14FEDFD}" type="pres">
      <dgm:prSet presAssocID="{BA45CA5F-B42D-4351-96A8-1D48755FF7AB}" presName="horz1" presStyleCnt="0"/>
      <dgm:spPr/>
    </dgm:pt>
    <dgm:pt modelId="{03EBD26D-FBFC-4281-A405-EB770B0BA502}" type="pres">
      <dgm:prSet presAssocID="{BA45CA5F-B42D-4351-96A8-1D48755FF7AB}" presName="tx1" presStyleLbl="revTx" presStyleIdx="3" presStyleCnt="10"/>
      <dgm:spPr/>
    </dgm:pt>
    <dgm:pt modelId="{AFF6EF7E-9F72-44F6-9AC4-EB908FA8D54B}" type="pres">
      <dgm:prSet presAssocID="{BA45CA5F-B42D-4351-96A8-1D48755FF7AB}" presName="vert1" presStyleCnt="0"/>
      <dgm:spPr/>
    </dgm:pt>
    <dgm:pt modelId="{817E4FC4-9508-4A84-B479-0611B5FFAEA8}" type="pres">
      <dgm:prSet presAssocID="{8D41E465-4F46-49BC-865C-35E9E9D10EDF}" presName="thickLine" presStyleLbl="alignNode1" presStyleIdx="4" presStyleCnt="10"/>
      <dgm:spPr/>
    </dgm:pt>
    <dgm:pt modelId="{DD6821AA-F7C6-45C5-B253-4804841219F7}" type="pres">
      <dgm:prSet presAssocID="{8D41E465-4F46-49BC-865C-35E9E9D10EDF}" presName="horz1" presStyleCnt="0"/>
      <dgm:spPr/>
    </dgm:pt>
    <dgm:pt modelId="{2545D088-2371-4B8A-9BF9-FF271355CB26}" type="pres">
      <dgm:prSet presAssocID="{8D41E465-4F46-49BC-865C-35E9E9D10EDF}" presName="tx1" presStyleLbl="revTx" presStyleIdx="4" presStyleCnt="10"/>
      <dgm:spPr/>
    </dgm:pt>
    <dgm:pt modelId="{38076983-41F3-4875-8B33-0783ABD39068}" type="pres">
      <dgm:prSet presAssocID="{8D41E465-4F46-49BC-865C-35E9E9D10EDF}" presName="vert1" presStyleCnt="0"/>
      <dgm:spPr/>
    </dgm:pt>
    <dgm:pt modelId="{AEDD87B3-6753-46B3-AFC2-14A08C8BC75E}" type="pres">
      <dgm:prSet presAssocID="{64D793FD-BDE4-4FE6-B4A1-4A85CB4AF06F}" presName="thickLine" presStyleLbl="alignNode1" presStyleIdx="5" presStyleCnt="10"/>
      <dgm:spPr/>
    </dgm:pt>
    <dgm:pt modelId="{B0B09793-FA64-4545-A7D7-6C30948E74E9}" type="pres">
      <dgm:prSet presAssocID="{64D793FD-BDE4-4FE6-B4A1-4A85CB4AF06F}" presName="horz1" presStyleCnt="0"/>
      <dgm:spPr/>
    </dgm:pt>
    <dgm:pt modelId="{F5D66902-D178-4632-8976-99FC976D1931}" type="pres">
      <dgm:prSet presAssocID="{64D793FD-BDE4-4FE6-B4A1-4A85CB4AF06F}" presName="tx1" presStyleLbl="revTx" presStyleIdx="5" presStyleCnt="10"/>
      <dgm:spPr/>
    </dgm:pt>
    <dgm:pt modelId="{71CD7F76-6082-4A08-BC59-39A5A2178E93}" type="pres">
      <dgm:prSet presAssocID="{64D793FD-BDE4-4FE6-B4A1-4A85CB4AF06F}" presName="vert1" presStyleCnt="0"/>
      <dgm:spPr/>
    </dgm:pt>
    <dgm:pt modelId="{DFCBD3D3-9319-4E09-895E-6AAFFFBCBAD8}" type="pres">
      <dgm:prSet presAssocID="{4F273B9E-E8F5-4FA2-B5A2-1C76AE0D8307}" presName="thickLine" presStyleLbl="alignNode1" presStyleIdx="6" presStyleCnt="10"/>
      <dgm:spPr/>
    </dgm:pt>
    <dgm:pt modelId="{DE1F95ED-D3BA-4AFF-A7F3-1CF91CBB6D4F}" type="pres">
      <dgm:prSet presAssocID="{4F273B9E-E8F5-4FA2-B5A2-1C76AE0D8307}" presName="horz1" presStyleCnt="0"/>
      <dgm:spPr/>
    </dgm:pt>
    <dgm:pt modelId="{08B097F8-6848-4A61-B6A0-E3EB21DC4174}" type="pres">
      <dgm:prSet presAssocID="{4F273B9E-E8F5-4FA2-B5A2-1C76AE0D8307}" presName="tx1" presStyleLbl="revTx" presStyleIdx="6" presStyleCnt="10"/>
      <dgm:spPr/>
    </dgm:pt>
    <dgm:pt modelId="{34A6C4AA-93A6-4AE3-A1B3-9BAB98519C04}" type="pres">
      <dgm:prSet presAssocID="{4F273B9E-E8F5-4FA2-B5A2-1C76AE0D8307}" presName="vert1" presStyleCnt="0"/>
      <dgm:spPr/>
    </dgm:pt>
    <dgm:pt modelId="{FB66C864-32D5-47FC-A781-E1B59D7846BC}" type="pres">
      <dgm:prSet presAssocID="{0FAF2EB9-0606-4B7B-AC3A-45CE8AD36791}" presName="thickLine" presStyleLbl="alignNode1" presStyleIdx="7" presStyleCnt="10"/>
      <dgm:spPr/>
    </dgm:pt>
    <dgm:pt modelId="{6262976C-474D-40EE-B275-1CA8E73EB097}" type="pres">
      <dgm:prSet presAssocID="{0FAF2EB9-0606-4B7B-AC3A-45CE8AD36791}" presName="horz1" presStyleCnt="0"/>
      <dgm:spPr/>
    </dgm:pt>
    <dgm:pt modelId="{87920B9A-B843-4E89-A0AF-5A59885C7C33}" type="pres">
      <dgm:prSet presAssocID="{0FAF2EB9-0606-4B7B-AC3A-45CE8AD36791}" presName="tx1" presStyleLbl="revTx" presStyleIdx="7" presStyleCnt="10"/>
      <dgm:spPr/>
    </dgm:pt>
    <dgm:pt modelId="{FDDD42B0-9B05-47CE-808A-C0A3B360E296}" type="pres">
      <dgm:prSet presAssocID="{0FAF2EB9-0606-4B7B-AC3A-45CE8AD36791}" presName="vert1" presStyleCnt="0"/>
      <dgm:spPr/>
    </dgm:pt>
    <dgm:pt modelId="{DA19614E-99B4-46F1-8064-0AE74D7DBA6A}" type="pres">
      <dgm:prSet presAssocID="{BC043A35-A25C-403B-8F50-245B29804E4B}" presName="thickLine" presStyleLbl="alignNode1" presStyleIdx="8" presStyleCnt="10"/>
      <dgm:spPr/>
    </dgm:pt>
    <dgm:pt modelId="{D49F9348-C569-45E5-9411-1A21FD38CAE3}" type="pres">
      <dgm:prSet presAssocID="{BC043A35-A25C-403B-8F50-245B29804E4B}" presName="horz1" presStyleCnt="0"/>
      <dgm:spPr/>
    </dgm:pt>
    <dgm:pt modelId="{3F5A856C-A64C-48F7-9CE3-B449386D7919}" type="pres">
      <dgm:prSet presAssocID="{BC043A35-A25C-403B-8F50-245B29804E4B}" presName="tx1" presStyleLbl="revTx" presStyleIdx="8" presStyleCnt="10"/>
      <dgm:spPr/>
    </dgm:pt>
    <dgm:pt modelId="{1BD906DA-6F43-4753-99C3-CE347D224522}" type="pres">
      <dgm:prSet presAssocID="{BC043A35-A25C-403B-8F50-245B29804E4B}" presName="vert1" presStyleCnt="0"/>
      <dgm:spPr/>
    </dgm:pt>
    <dgm:pt modelId="{475D0D3B-4889-4279-BDB1-B34BB891A886}" type="pres">
      <dgm:prSet presAssocID="{21276D03-4D8D-4CF6-8B2C-C6B87BC29F23}" presName="thickLine" presStyleLbl="alignNode1" presStyleIdx="9" presStyleCnt="10"/>
      <dgm:spPr/>
    </dgm:pt>
    <dgm:pt modelId="{2BBAD38A-1835-4586-9C4C-0E62C67C2150}" type="pres">
      <dgm:prSet presAssocID="{21276D03-4D8D-4CF6-8B2C-C6B87BC29F23}" presName="horz1" presStyleCnt="0"/>
      <dgm:spPr/>
    </dgm:pt>
    <dgm:pt modelId="{F6FD4AFA-3288-4569-ADBB-7C638C1F1BEF}" type="pres">
      <dgm:prSet presAssocID="{21276D03-4D8D-4CF6-8B2C-C6B87BC29F23}" presName="tx1" presStyleLbl="revTx" presStyleIdx="9" presStyleCnt="10"/>
      <dgm:spPr/>
    </dgm:pt>
    <dgm:pt modelId="{1E5E805C-C21C-433E-A5C1-281FF013AF99}" type="pres">
      <dgm:prSet presAssocID="{21276D03-4D8D-4CF6-8B2C-C6B87BC29F23}" presName="vert1" presStyleCnt="0"/>
      <dgm:spPr/>
    </dgm:pt>
  </dgm:ptLst>
  <dgm:cxnLst>
    <dgm:cxn modelId="{D75E390B-33CA-4E36-9ECF-62C661F1EE3D}" srcId="{D21F4275-1649-4C17-A3CA-A1A1DB560957}" destId="{D8CFB507-5880-488A-BB9F-0070202F04F1}" srcOrd="0" destOrd="0" parTransId="{16999540-0890-4D7B-B18C-C2B170FD15E5}" sibTransId="{7899223E-9B38-4853-9913-85EE7506509A}"/>
    <dgm:cxn modelId="{968FC321-675C-4B3A-8B97-206B757AD886}" type="presOf" srcId="{BA45CA5F-B42D-4351-96A8-1D48755FF7AB}" destId="{03EBD26D-FBFC-4281-A405-EB770B0BA502}" srcOrd="0" destOrd="0" presId="urn:microsoft.com/office/officeart/2008/layout/LinedList"/>
    <dgm:cxn modelId="{EFC69F39-A000-4EC4-80A6-2972E048F9B2}" type="presOf" srcId="{D8CFB507-5880-488A-BB9F-0070202F04F1}" destId="{D46A070D-9611-44AA-BCA8-48D7210F52A0}" srcOrd="0" destOrd="0" presId="urn:microsoft.com/office/officeart/2008/layout/LinedList"/>
    <dgm:cxn modelId="{CAAD3A40-71AC-4F00-941A-44220BB5A5EE}" srcId="{D21F4275-1649-4C17-A3CA-A1A1DB560957}" destId="{4F273B9E-E8F5-4FA2-B5A2-1C76AE0D8307}" srcOrd="6" destOrd="0" parTransId="{1BD8694C-7575-4E29-8CF5-E70FB2C4367E}" sibTransId="{D294F895-E6C2-447E-8AFA-6AAF5B3B1F4D}"/>
    <dgm:cxn modelId="{EB8B1349-680E-4F66-BD12-FC46CFEAFF5F}" type="presOf" srcId="{D6074052-C0C7-4535-B73C-95B393983730}" destId="{5A624758-154C-4E4D-9052-8A4AA951ACBA}" srcOrd="0" destOrd="0" presId="urn:microsoft.com/office/officeart/2008/layout/LinedList"/>
    <dgm:cxn modelId="{48526A4A-49B5-475E-AB0F-5B6A24414FAA}" type="presOf" srcId="{4F273B9E-E8F5-4FA2-B5A2-1C76AE0D8307}" destId="{08B097F8-6848-4A61-B6A0-E3EB21DC4174}" srcOrd="0" destOrd="0" presId="urn:microsoft.com/office/officeart/2008/layout/LinedList"/>
    <dgm:cxn modelId="{A70A1B4C-1594-4D55-85D1-B09E49F114BC}" srcId="{D21F4275-1649-4C17-A3CA-A1A1DB560957}" destId="{21276D03-4D8D-4CF6-8B2C-C6B87BC29F23}" srcOrd="9" destOrd="0" parTransId="{CB326B9F-804A-4F7F-A78C-0CEE0D724CD1}" sibTransId="{388A405B-C8C0-467C-88DC-488E8276EA58}"/>
    <dgm:cxn modelId="{2AE2F66C-167C-4A14-B9CE-68F5EA735565}" type="presOf" srcId="{BC043A35-A25C-403B-8F50-245B29804E4B}" destId="{3F5A856C-A64C-48F7-9CE3-B449386D7919}" srcOrd="0" destOrd="0" presId="urn:microsoft.com/office/officeart/2008/layout/LinedList"/>
    <dgm:cxn modelId="{F7C1B852-333D-4B99-A2AD-E941DAE105F7}" srcId="{D21F4275-1649-4C17-A3CA-A1A1DB560957}" destId="{0FAF2EB9-0606-4B7B-AC3A-45CE8AD36791}" srcOrd="7" destOrd="0" parTransId="{7977E4CC-DC3E-4203-BD77-3F80A3006074}" sibTransId="{8111B570-5B64-4AE9-AD8D-ACA75377BEBC}"/>
    <dgm:cxn modelId="{3D5BF554-BA8C-4E4E-975C-796EE9266C1A}" type="presOf" srcId="{64D793FD-BDE4-4FE6-B4A1-4A85CB4AF06F}" destId="{F5D66902-D178-4632-8976-99FC976D1931}" srcOrd="0" destOrd="0" presId="urn:microsoft.com/office/officeart/2008/layout/LinedList"/>
    <dgm:cxn modelId="{B2E7037E-B07F-4092-8233-B049B7FA4FF4}" type="presOf" srcId="{CC971B0A-D2C6-4569-8139-0EA41905A042}" destId="{1F85BD70-5CCF-4876-BD7F-F37042D27721}" srcOrd="0" destOrd="0" presId="urn:microsoft.com/office/officeart/2008/layout/LinedList"/>
    <dgm:cxn modelId="{DD22A17F-CE3C-452A-9E9D-AC11712D40DD}" type="presOf" srcId="{8D41E465-4F46-49BC-865C-35E9E9D10EDF}" destId="{2545D088-2371-4B8A-9BF9-FF271355CB26}" srcOrd="0" destOrd="0" presId="urn:microsoft.com/office/officeart/2008/layout/LinedList"/>
    <dgm:cxn modelId="{6A17DE85-31FA-4ECF-BBA4-B0F6D4303814}" srcId="{D21F4275-1649-4C17-A3CA-A1A1DB560957}" destId="{BC043A35-A25C-403B-8F50-245B29804E4B}" srcOrd="8" destOrd="0" parTransId="{E32C9DC6-8CDD-4C37-A325-D0F5A3B569FE}" sibTransId="{91D69879-B8AC-42EC-B27A-997BCE588FF4}"/>
    <dgm:cxn modelId="{491D1190-A359-46E7-A7AF-5608A4087030}" srcId="{D21F4275-1649-4C17-A3CA-A1A1DB560957}" destId="{8D41E465-4F46-49BC-865C-35E9E9D10EDF}" srcOrd="4" destOrd="0" parTransId="{86887DDA-431A-4088-9874-044D3E9DDAFA}" sibTransId="{36FA9541-8C78-43D2-AC77-E49704DBF21B}"/>
    <dgm:cxn modelId="{24E31E90-2A7C-4510-9C26-6C9233CEAECF}" srcId="{D21F4275-1649-4C17-A3CA-A1A1DB560957}" destId="{D6074052-C0C7-4535-B73C-95B393983730}" srcOrd="2" destOrd="0" parTransId="{53EF2E3C-D72D-4B7C-B068-82C0620C0808}" sibTransId="{F6EB7CA9-84F4-46AA-A326-4480A4753CB6}"/>
    <dgm:cxn modelId="{66E78098-2E40-4354-94A0-17DB403391E7}" srcId="{D21F4275-1649-4C17-A3CA-A1A1DB560957}" destId="{BA45CA5F-B42D-4351-96A8-1D48755FF7AB}" srcOrd="3" destOrd="0" parTransId="{20938817-9B70-4EC5-8AE3-4ECAA9A6849E}" sibTransId="{8727E823-2C6E-44EA-9515-EE1DB992AE9B}"/>
    <dgm:cxn modelId="{5B879EAE-9A86-4738-94E5-A1F4379E0C54}" type="presOf" srcId="{0FAF2EB9-0606-4B7B-AC3A-45CE8AD36791}" destId="{87920B9A-B843-4E89-A0AF-5A59885C7C33}" srcOrd="0" destOrd="0" presId="urn:microsoft.com/office/officeart/2008/layout/LinedList"/>
    <dgm:cxn modelId="{396258B7-38CE-4EE2-9A8F-FAE9B0CC62D9}" srcId="{D21F4275-1649-4C17-A3CA-A1A1DB560957}" destId="{64D793FD-BDE4-4FE6-B4A1-4A85CB4AF06F}" srcOrd="5" destOrd="0" parTransId="{8825A2C2-D5CF-4730-8618-1FF487204C13}" sibTransId="{70AE2C62-C4D8-4109-9581-8993F470C464}"/>
    <dgm:cxn modelId="{A0A3A4D5-CE08-4732-AB88-4CF76D671066}" srcId="{D21F4275-1649-4C17-A3CA-A1A1DB560957}" destId="{CC971B0A-D2C6-4569-8139-0EA41905A042}" srcOrd="1" destOrd="0" parTransId="{10399338-0A7D-41DD-A56E-E3576FBE49B2}" sibTransId="{00DDCF0B-D2E2-476A-ADEC-50762C9FCEB5}"/>
    <dgm:cxn modelId="{9B821BD7-F0E0-465B-9BE7-DFD3542B7CCC}" type="presOf" srcId="{D21F4275-1649-4C17-A3CA-A1A1DB560957}" destId="{835C17CF-07AC-405C-88A6-E554ADD18F2E}" srcOrd="0" destOrd="0" presId="urn:microsoft.com/office/officeart/2008/layout/LinedList"/>
    <dgm:cxn modelId="{097CD5E7-B47E-4E48-B6C5-E14951BB31D1}" type="presOf" srcId="{21276D03-4D8D-4CF6-8B2C-C6B87BC29F23}" destId="{F6FD4AFA-3288-4569-ADBB-7C638C1F1BEF}" srcOrd="0" destOrd="0" presId="urn:microsoft.com/office/officeart/2008/layout/LinedList"/>
    <dgm:cxn modelId="{33C078BC-A338-4653-A9EB-80C3D5C1601F}" type="presParOf" srcId="{835C17CF-07AC-405C-88A6-E554ADD18F2E}" destId="{D68FBE60-8685-4CE5-843E-4B0A15F5EDD0}" srcOrd="0" destOrd="0" presId="urn:microsoft.com/office/officeart/2008/layout/LinedList"/>
    <dgm:cxn modelId="{EFA7081A-BCD0-45A6-801D-9F4A3934F635}" type="presParOf" srcId="{835C17CF-07AC-405C-88A6-E554ADD18F2E}" destId="{7DB020E6-BBC1-4247-B561-205C6824AA31}" srcOrd="1" destOrd="0" presId="urn:microsoft.com/office/officeart/2008/layout/LinedList"/>
    <dgm:cxn modelId="{E3B71658-43BB-47EE-A53C-1E125442F0B1}" type="presParOf" srcId="{7DB020E6-BBC1-4247-B561-205C6824AA31}" destId="{D46A070D-9611-44AA-BCA8-48D7210F52A0}" srcOrd="0" destOrd="0" presId="urn:microsoft.com/office/officeart/2008/layout/LinedList"/>
    <dgm:cxn modelId="{3FE44F21-EA3E-4FCD-9A24-7A0EC194AD97}" type="presParOf" srcId="{7DB020E6-BBC1-4247-B561-205C6824AA31}" destId="{E65BC3AC-502D-45EF-88B2-7A577C52FB58}" srcOrd="1" destOrd="0" presId="urn:microsoft.com/office/officeart/2008/layout/LinedList"/>
    <dgm:cxn modelId="{C2059C66-8E56-4DE0-837B-8030C3CA6D2D}" type="presParOf" srcId="{835C17CF-07AC-405C-88A6-E554ADD18F2E}" destId="{9EADD9DF-3795-4A4C-A597-CD9A5E48C6EB}" srcOrd="2" destOrd="0" presId="urn:microsoft.com/office/officeart/2008/layout/LinedList"/>
    <dgm:cxn modelId="{BCA9D437-1250-4143-9B1D-E2A448C2B8E2}" type="presParOf" srcId="{835C17CF-07AC-405C-88A6-E554ADD18F2E}" destId="{9D61A9E1-DEC9-4CD1-B235-A1C3F3E6F506}" srcOrd="3" destOrd="0" presId="urn:microsoft.com/office/officeart/2008/layout/LinedList"/>
    <dgm:cxn modelId="{263F200A-0562-484F-B203-D0705431B0CD}" type="presParOf" srcId="{9D61A9E1-DEC9-4CD1-B235-A1C3F3E6F506}" destId="{1F85BD70-5CCF-4876-BD7F-F37042D27721}" srcOrd="0" destOrd="0" presId="urn:microsoft.com/office/officeart/2008/layout/LinedList"/>
    <dgm:cxn modelId="{F653EBA4-9B35-4EF0-BF61-D616A6E4D92A}" type="presParOf" srcId="{9D61A9E1-DEC9-4CD1-B235-A1C3F3E6F506}" destId="{1832F01E-598B-41B3-8998-111852D81C76}" srcOrd="1" destOrd="0" presId="urn:microsoft.com/office/officeart/2008/layout/LinedList"/>
    <dgm:cxn modelId="{AA56B0E7-9548-4B2F-A173-BF306D190392}" type="presParOf" srcId="{835C17CF-07AC-405C-88A6-E554ADD18F2E}" destId="{310E1446-30C9-4DC9-AFFE-FF65234D5377}" srcOrd="4" destOrd="0" presId="urn:microsoft.com/office/officeart/2008/layout/LinedList"/>
    <dgm:cxn modelId="{DE6D6382-3B47-44F9-AC77-1690ACD74505}" type="presParOf" srcId="{835C17CF-07AC-405C-88A6-E554ADD18F2E}" destId="{BA4A6653-B25C-4D29-87DF-3A11288A391A}" srcOrd="5" destOrd="0" presId="urn:microsoft.com/office/officeart/2008/layout/LinedList"/>
    <dgm:cxn modelId="{780A43F5-B76F-40B6-9F4B-F06C2850BEC3}" type="presParOf" srcId="{BA4A6653-B25C-4D29-87DF-3A11288A391A}" destId="{5A624758-154C-4E4D-9052-8A4AA951ACBA}" srcOrd="0" destOrd="0" presId="urn:microsoft.com/office/officeart/2008/layout/LinedList"/>
    <dgm:cxn modelId="{7859A9F0-E143-4E96-835A-FE3179DD23F1}" type="presParOf" srcId="{BA4A6653-B25C-4D29-87DF-3A11288A391A}" destId="{2FC24F6C-9FB5-4A4E-A36D-C9B68E1BF22F}" srcOrd="1" destOrd="0" presId="urn:microsoft.com/office/officeart/2008/layout/LinedList"/>
    <dgm:cxn modelId="{FFDECF23-4020-4836-BB55-14EBC48E6CA5}" type="presParOf" srcId="{835C17CF-07AC-405C-88A6-E554ADD18F2E}" destId="{7A41DFDC-17ED-45F0-B651-4EFD942B5FA0}" srcOrd="6" destOrd="0" presId="urn:microsoft.com/office/officeart/2008/layout/LinedList"/>
    <dgm:cxn modelId="{62519296-41F4-4BF8-8B7B-505B6CBD4A2C}" type="presParOf" srcId="{835C17CF-07AC-405C-88A6-E554ADD18F2E}" destId="{CB053D90-845A-4FF5-A4A8-9873F14FEDFD}" srcOrd="7" destOrd="0" presId="urn:microsoft.com/office/officeart/2008/layout/LinedList"/>
    <dgm:cxn modelId="{E5B1DC27-7461-4EC5-A842-92B7A1FCD16C}" type="presParOf" srcId="{CB053D90-845A-4FF5-A4A8-9873F14FEDFD}" destId="{03EBD26D-FBFC-4281-A405-EB770B0BA502}" srcOrd="0" destOrd="0" presId="urn:microsoft.com/office/officeart/2008/layout/LinedList"/>
    <dgm:cxn modelId="{CF2C8DEB-FB91-453A-9B4A-DFB27322AF6D}" type="presParOf" srcId="{CB053D90-845A-4FF5-A4A8-9873F14FEDFD}" destId="{AFF6EF7E-9F72-44F6-9AC4-EB908FA8D54B}" srcOrd="1" destOrd="0" presId="urn:microsoft.com/office/officeart/2008/layout/LinedList"/>
    <dgm:cxn modelId="{0840FA02-101F-409F-B2B9-A820A2CDB820}" type="presParOf" srcId="{835C17CF-07AC-405C-88A6-E554ADD18F2E}" destId="{817E4FC4-9508-4A84-B479-0611B5FFAEA8}" srcOrd="8" destOrd="0" presId="urn:microsoft.com/office/officeart/2008/layout/LinedList"/>
    <dgm:cxn modelId="{681359FD-430D-4102-8521-703923FA89CD}" type="presParOf" srcId="{835C17CF-07AC-405C-88A6-E554ADD18F2E}" destId="{DD6821AA-F7C6-45C5-B253-4804841219F7}" srcOrd="9" destOrd="0" presId="urn:microsoft.com/office/officeart/2008/layout/LinedList"/>
    <dgm:cxn modelId="{BA9CD336-9A1C-46E8-B0F7-C63ED3822B3E}" type="presParOf" srcId="{DD6821AA-F7C6-45C5-B253-4804841219F7}" destId="{2545D088-2371-4B8A-9BF9-FF271355CB26}" srcOrd="0" destOrd="0" presId="urn:microsoft.com/office/officeart/2008/layout/LinedList"/>
    <dgm:cxn modelId="{3E5AE275-2F21-473B-B18E-F11AF11CC265}" type="presParOf" srcId="{DD6821AA-F7C6-45C5-B253-4804841219F7}" destId="{38076983-41F3-4875-8B33-0783ABD39068}" srcOrd="1" destOrd="0" presId="urn:microsoft.com/office/officeart/2008/layout/LinedList"/>
    <dgm:cxn modelId="{AB483216-9B50-4298-BBB3-D9FB8BC3E6F5}" type="presParOf" srcId="{835C17CF-07AC-405C-88A6-E554ADD18F2E}" destId="{AEDD87B3-6753-46B3-AFC2-14A08C8BC75E}" srcOrd="10" destOrd="0" presId="urn:microsoft.com/office/officeart/2008/layout/LinedList"/>
    <dgm:cxn modelId="{9D263E40-30AD-490E-8D46-A21F627D5310}" type="presParOf" srcId="{835C17CF-07AC-405C-88A6-E554ADD18F2E}" destId="{B0B09793-FA64-4545-A7D7-6C30948E74E9}" srcOrd="11" destOrd="0" presId="urn:microsoft.com/office/officeart/2008/layout/LinedList"/>
    <dgm:cxn modelId="{447A68E4-DE80-4D4B-ABB5-A07FBE7424A2}" type="presParOf" srcId="{B0B09793-FA64-4545-A7D7-6C30948E74E9}" destId="{F5D66902-D178-4632-8976-99FC976D1931}" srcOrd="0" destOrd="0" presId="urn:microsoft.com/office/officeart/2008/layout/LinedList"/>
    <dgm:cxn modelId="{4F9EBD08-2BA0-4CD0-8439-A72F95CE50B7}" type="presParOf" srcId="{B0B09793-FA64-4545-A7D7-6C30948E74E9}" destId="{71CD7F76-6082-4A08-BC59-39A5A2178E93}" srcOrd="1" destOrd="0" presId="urn:microsoft.com/office/officeart/2008/layout/LinedList"/>
    <dgm:cxn modelId="{2C1BE853-B988-4347-A18D-994C99A80EAB}" type="presParOf" srcId="{835C17CF-07AC-405C-88A6-E554ADD18F2E}" destId="{DFCBD3D3-9319-4E09-895E-6AAFFFBCBAD8}" srcOrd="12" destOrd="0" presId="urn:microsoft.com/office/officeart/2008/layout/LinedList"/>
    <dgm:cxn modelId="{08D16E63-38D8-4DC4-AC56-A6B54E6F3B77}" type="presParOf" srcId="{835C17CF-07AC-405C-88A6-E554ADD18F2E}" destId="{DE1F95ED-D3BA-4AFF-A7F3-1CF91CBB6D4F}" srcOrd="13" destOrd="0" presId="urn:microsoft.com/office/officeart/2008/layout/LinedList"/>
    <dgm:cxn modelId="{63405B88-1749-4E48-8C8D-99D3B681AFFC}" type="presParOf" srcId="{DE1F95ED-D3BA-4AFF-A7F3-1CF91CBB6D4F}" destId="{08B097F8-6848-4A61-B6A0-E3EB21DC4174}" srcOrd="0" destOrd="0" presId="urn:microsoft.com/office/officeart/2008/layout/LinedList"/>
    <dgm:cxn modelId="{A7CC18B2-72DB-467C-971D-95B7ED71BBDD}" type="presParOf" srcId="{DE1F95ED-D3BA-4AFF-A7F3-1CF91CBB6D4F}" destId="{34A6C4AA-93A6-4AE3-A1B3-9BAB98519C04}" srcOrd="1" destOrd="0" presId="urn:microsoft.com/office/officeart/2008/layout/LinedList"/>
    <dgm:cxn modelId="{08A35E8F-151D-4685-AD74-B61E14E2442A}" type="presParOf" srcId="{835C17CF-07AC-405C-88A6-E554ADD18F2E}" destId="{FB66C864-32D5-47FC-A781-E1B59D7846BC}" srcOrd="14" destOrd="0" presId="urn:microsoft.com/office/officeart/2008/layout/LinedList"/>
    <dgm:cxn modelId="{44291095-B22A-4684-AA9B-2ED0E50A4EC9}" type="presParOf" srcId="{835C17CF-07AC-405C-88A6-E554ADD18F2E}" destId="{6262976C-474D-40EE-B275-1CA8E73EB097}" srcOrd="15" destOrd="0" presId="urn:microsoft.com/office/officeart/2008/layout/LinedList"/>
    <dgm:cxn modelId="{06ACC6E9-77F1-4AD1-A4C2-1B88233A4BE6}" type="presParOf" srcId="{6262976C-474D-40EE-B275-1CA8E73EB097}" destId="{87920B9A-B843-4E89-A0AF-5A59885C7C33}" srcOrd="0" destOrd="0" presId="urn:microsoft.com/office/officeart/2008/layout/LinedList"/>
    <dgm:cxn modelId="{B198596D-99F1-41B1-988F-8FCC78463DB3}" type="presParOf" srcId="{6262976C-474D-40EE-B275-1CA8E73EB097}" destId="{FDDD42B0-9B05-47CE-808A-C0A3B360E296}" srcOrd="1" destOrd="0" presId="urn:microsoft.com/office/officeart/2008/layout/LinedList"/>
    <dgm:cxn modelId="{E2510871-EFEC-4F32-96DE-4895AD5577D6}" type="presParOf" srcId="{835C17CF-07AC-405C-88A6-E554ADD18F2E}" destId="{DA19614E-99B4-46F1-8064-0AE74D7DBA6A}" srcOrd="16" destOrd="0" presId="urn:microsoft.com/office/officeart/2008/layout/LinedList"/>
    <dgm:cxn modelId="{44E4193E-17F0-4604-BDB0-04CE4B303C68}" type="presParOf" srcId="{835C17CF-07AC-405C-88A6-E554ADD18F2E}" destId="{D49F9348-C569-45E5-9411-1A21FD38CAE3}" srcOrd="17" destOrd="0" presId="urn:microsoft.com/office/officeart/2008/layout/LinedList"/>
    <dgm:cxn modelId="{B55393B4-C42E-4899-8CDD-68AAFCE43BE0}" type="presParOf" srcId="{D49F9348-C569-45E5-9411-1A21FD38CAE3}" destId="{3F5A856C-A64C-48F7-9CE3-B449386D7919}" srcOrd="0" destOrd="0" presId="urn:microsoft.com/office/officeart/2008/layout/LinedList"/>
    <dgm:cxn modelId="{C74FADC3-D33E-4B1F-AD93-08CF318F6135}" type="presParOf" srcId="{D49F9348-C569-45E5-9411-1A21FD38CAE3}" destId="{1BD906DA-6F43-4753-99C3-CE347D224522}" srcOrd="1" destOrd="0" presId="urn:microsoft.com/office/officeart/2008/layout/LinedList"/>
    <dgm:cxn modelId="{586940AF-B3C6-4D61-9BD6-C4104E605651}" type="presParOf" srcId="{835C17CF-07AC-405C-88A6-E554ADD18F2E}" destId="{475D0D3B-4889-4279-BDB1-B34BB891A886}" srcOrd="18" destOrd="0" presId="urn:microsoft.com/office/officeart/2008/layout/LinedList"/>
    <dgm:cxn modelId="{01541129-B663-4283-9458-8F17AF9E4BA8}" type="presParOf" srcId="{835C17CF-07AC-405C-88A6-E554ADD18F2E}" destId="{2BBAD38A-1835-4586-9C4C-0E62C67C2150}" srcOrd="19" destOrd="0" presId="urn:microsoft.com/office/officeart/2008/layout/LinedList"/>
    <dgm:cxn modelId="{B2381A5D-76DC-43E5-93E2-7FEA0192A5FF}" type="presParOf" srcId="{2BBAD38A-1835-4586-9C4C-0E62C67C2150}" destId="{F6FD4AFA-3288-4569-ADBB-7C638C1F1BEF}" srcOrd="0" destOrd="0" presId="urn:microsoft.com/office/officeart/2008/layout/LinedList"/>
    <dgm:cxn modelId="{1F1369B0-31A5-4E81-BC7D-632280EADB5E}" type="presParOf" srcId="{2BBAD38A-1835-4586-9C4C-0E62C67C2150}" destId="{1E5E805C-C21C-433E-A5C1-281FF013AF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DFB4C-A442-44FE-A863-8B01DA71F18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EE2C9-A61B-41EC-9BFF-8A8E2D6E9A2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B8C45-4AF9-422C-AE4C-62F94A418A5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p>
      </dsp:txBody>
      <dsp:txXfrm>
        <a:off x="1057183" y="1805"/>
        <a:ext cx="9458416" cy="915310"/>
      </dsp:txXfrm>
    </dsp:sp>
    <dsp:sp modelId="{E9E84543-A999-4D15-A15B-636F7BA465B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87FD2-8744-4C70-9B9D-D3D505809B0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47111-7F37-4E3E-AFFB-694320AC17C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Once these leads are acquired, employees from the sales team start making calls, writing emails, etc. Through this process, some of the leads get converted while most do not.</a:t>
          </a:r>
        </a:p>
      </dsp:txBody>
      <dsp:txXfrm>
        <a:off x="1057183" y="1145944"/>
        <a:ext cx="9458416" cy="915310"/>
      </dsp:txXfrm>
    </dsp:sp>
    <dsp:sp modelId="{51F168F3-DE08-4C04-869D-593553DDFA2C}">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9B744-631F-4EFF-8146-26D2E244E31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48257-B375-4697-AC96-146741AB763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The typical lead conversion rate at X education is around 30%. Now, this means if, say, they acquire 100 leads in a day, only about 30 of them are converted. To make this process more efficient, the company wishes to identify the most potential leads, also known as Hot Leads.</a:t>
          </a:r>
        </a:p>
      </dsp:txBody>
      <dsp:txXfrm>
        <a:off x="1057183" y="2290082"/>
        <a:ext cx="9458416" cy="915310"/>
      </dsp:txXfrm>
    </dsp:sp>
    <dsp:sp modelId="{519A5D1C-5657-4EB6-9BE3-7D2DED76A3C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E3FC3-7873-4EF8-BF29-1321924103E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9003E-697D-4611-A93F-271453DD313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If they successfully identify this set of leads, the lead conversion rate should go up as the sales team will now be focusing more on communicating with the potential leads rather than making calls to everyone</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DB04D-94C0-4936-8388-FEF8D099EE47}">
      <dsp:nvSpPr>
        <dsp:cNvPr id="0" name=""/>
        <dsp:cNvSpPr/>
      </dsp:nvSpPr>
      <dsp:spPr>
        <a:xfrm>
          <a:off x="0" y="10759"/>
          <a:ext cx="6666833" cy="491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Importing the data and inspecting the data frame</a:t>
          </a:r>
          <a:endParaRPr lang="en-US" sz="2000" kern="1200"/>
        </a:p>
      </dsp:txBody>
      <dsp:txXfrm>
        <a:off x="23988" y="34747"/>
        <a:ext cx="6618857" cy="443424"/>
      </dsp:txXfrm>
    </dsp:sp>
    <dsp:sp modelId="{83D45CDA-CDD2-421A-B303-7FD9DD02E425}">
      <dsp:nvSpPr>
        <dsp:cNvPr id="0" name=""/>
        <dsp:cNvSpPr/>
      </dsp:nvSpPr>
      <dsp:spPr>
        <a:xfrm>
          <a:off x="0" y="559759"/>
          <a:ext cx="6666833" cy="491400"/>
        </a:xfrm>
        <a:prstGeom prst="roundRect">
          <a:avLst/>
        </a:prstGeom>
        <a:gradFill rotWithShape="0">
          <a:gsLst>
            <a:gs pos="0">
              <a:schemeClr val="accent5">
                <a:hueOff val="-1350239"/>
                <a:satOff val="-92"/>
                <a:lumOff val="218"/>
                <a:alphaOff val="0"/>
                <a:satMod val="103000"/>
                <a:lumMod val="102000"/>
                <a:tint val="94000"/>
              </a:schemeClr>
            </a:gs>
            <a:gs pos="50000">
              <a:schemeClr val="accent5">
                <a:hueOff val="-1350239"/>
                <a:satOff val="-92"/>
                <a:lumOff val="218"/>
                <a:alphaOff val="0"/>
                <a:satMod val="110000"/>
                <a:lumMod val="100000"/>
                <a:shade val="100000"/>
              </a:schemeClr>
            </a:gs>
            <a:gs pos="100000">
              <a:schemeClr val="accent5">
                <a:hueOff val="-1350239"/>
                <a:satOff val="-92"/>
                <a:lumOff val="2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Data preparation</a:t>
          </a:r>
          <a:endParaRPr lang="en-US" sz="2000" kern="1200"/>
        </a:p>
      </dsp:txBody>
      <dsp:txXfrm>
        <a:off x="23988" y="583747"/>
        <a:ext cx="6618857" cy="443424"/>
      </dsp:txXfrm>
    </dsp:sp>
    <dsp:sp modelId="{092867B8-85BA-4C7F-9F59-288FDAB2B34B}">
      <dsp:nvSpPr>
        <dsp:cNvPr id="0" name=""/>
        <dsp:cNvSpPr/>
      </dsp:nvSpPr>
      <dsp:spPr>
        <a:xfrm>
          <a:off x="0" y="1108760"/>
          <a:ext cx="6666833" cy="491400"/>
        </a:xfrm>
        <a:prstGeom prst="roundRect">
          <a:avLst/>
        </a:prstGeom>
        <a:gradFill rotWithShape="0">
          <a:gsLst>
            <a:gs pos="0">
              <a:schemeClr val="accent5">
                <a:hueOff val="-2700478"/>
                <a:satOff val="-184"/>
                <a:lumOff val="436"/>
                <a:alphaOff val="0"/>
                <a:satMod val="103000"/>
                <a:lumMod val="102000"/>
                <a:tint val="94000"/>
              </a:schemeClr>
            </a:gs>
            <a:gs pos="50000">
              <a:schemeClr val="accent5">
                <a:hueOff val="-2700478"/>
                <a:satOff val="-184"/>
                <a:lumOff val="436"/>
                <a:alphaOff val="0"/>
                <a:satMod val="110000"/>
                <a:lumMod val="100000"/>
                <a:shade val="100000"/>
              </a:schemeClr>
            </a:gs>
            <a:gs pos="100000">
              <a:schemeClr val="accent5">
                <a:hueOff val="-2700478"/>
                <a:satOff val="-184"/>
                <a:lumOff val="4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EDA </a:t>
          </a:r>
          <a:endParaRPr lang="en-US" sz="2000" kern="1200"/>
        </a:p>
      </dsp:txBody>
      <dsp:txXfrm>
        <a:off x="23988" y="1132748"/>
        <a:ext cx="6618857" cy="443424"/>
      </dsp:txXfrm>
    </dsp:sp>
    <dsp:sp modelId="{65BF3D02-B06E-49EA-B0C8-6D6D6D0A7F14}">
      <dsp:nvSpPr>
        <dsp:cNvPr id="0" name=""/>
        <dsp:cNvSpPr/>
      </dsp:nvSpPr>
      <dsp:spPr>
        <a:xfrm>
          <a:off x="0" y="1657760"/>
          <a:ext cx="6666833" cy="491400"/>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Dummy variable creation</a:t>
          </a:r>
          <a:endParaRPr lang="en-US" sz="2000" kern="1200"/>
        </a:p>
      </dsp:txBody>
      <dsp:txXfrm>
        <a:off x="23988" y="1681748"/>
        <a:ext cx="6618857" cy="443424"/>
      </dsp:txXfrm>
    </dsp:sp>
    <dsp:sp modelId="{D3A5E9F0-7EDE-466F-A99B-2175F59309AE}">
      <dsp:nvSpPr>
        <dsp:cNvPr id="0" name=""/>
        <dsp:cNvSpPr/>
      </dsp:nvSpPr>
      <dsp:spPr>
        <a:xfrm>
          <a:off x="0" y="2206760"/>
          <a:ext cx="6666833" cy="491400"/>
        </a:xfrm>
        <a:prstGeom prst="roundRect">
          <a:avLst/>
        </a:prstGeom>
        <a:gradFill rotWithShape="0">
          <a:gsLst>
            <a:gs pos="0">
              <a:schemeClr val="accent5">
                <a:hueOff val="-5400955"/>
                <a:satOff val="-367"/>
                <a:lumOff val="872"/>
                <a:alphaOff val="0"/>
                <a:satMod val="103000"/>
                <a:lumMod val="102000"/>
                <a:tint val="94000"/>
              </a:schemeClr>
            </a:gs>
            <a:gs pos="50000">
              <a:schemeClr val="accent5">
                <a:hueOff val="-5400955"/>
                <a:satOff val="-367"/>
                <a:lumOff val="872"/>
                <a:alphaOff val="0"/>
                <a:satMod val="110000"/>
                <a:lumMod val="100000"/>
                <a:shade val="100000"/>
              </a:schemeClr>
            </a:gs>
            <a:gs pos="100000">
              <a:schemeClr val="accent5">
                <a:hueOff val="-5400955"/>
                <a:satOff val="-367"/>
                <a:lumOff val="8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Test-Train split</a:t>
          </a:r>
          <a:endParaRPr lang="en-US" sz="2000" kern="1200"/>
        </a:p>
      </dsp:txBody>
      <dsp:txXfrm>
        <a:off x="23988" y="2230748"/>
        <a:ext cx="6618857" cy="443424"/>
      </dsp:txXfrm>
    </dsp:sp>
    <dsp:sp modelId="{EF366FDB-2FEE-4AA4-A091-8E3FE010F632}">
      <dsp:nvSpPr>
        <dsp:cNvPr id="0" name=""/>
        <dsp:cNvSpPr/>
      </dsp:nvSpPr>
      <dsp:spPr>
        <a:xfrm>
          <a:off x="0" y="2755759"/>
          <a:ext cx="6666833" cy="491400"/>
        </a:xfrm>
        <a:prstGeom prst="roundRect">
          <a:avLst/>
        </a:prstGeom>
        <a:gradFill rotWithShape="0">
          <a:gsLst>
            <a:gs pos="0">
              <a:schemeClr val="accent5">
                <a:hueOff val="-6751195"/>
                <a:satOff val="-459"/>
                <a:lumOff val="1089"/>
                <a:alphaOff val="0"/>
                <a:satMod val="103000"/>
                <a:lumMod val="102000"/>
                <a:tint val="94000"/>
              </a:schemeClr>
            </a:gs>
            <a:gs pos="50000">
              <a:schemeClr val="accent5">
                <a:hueOff val="-6751195"/>
                <a:satOff val="-459"/>
                <a:lumOff val="1089"/>
                <a:alphaOff val="0"/>
                <a:satMod val="110000"/>
                <a:lumMod val="100000"/>
                <a:shade val="100000"/>
              </a:schemeClr>
            </a:gs>
            <a:gs pos="100000">
              <a:schemeClr val="accent5">
                <a:hueOff val="-6751195"/>
                <a:satOff val="-459"/>
                <a:lumOff val="108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Feature scaling</a:t>
          </a:r>
          <a:endParaRPr lang="en-US" sz="2000" kern="1200"/>
        </a:p>
      </dsp:txBody>
      <dsp:txXfrm>
        <a:off x="23988" y="2779747"/>
        <a:ext cx="6618857" cy="443424"/>
      </dsp:txXfrm>
    </dsp:sp>
    <dsp:sp modelId="{94B4D715-9F7A-4AC6-B508-A18D85A3AE70}">
      <dsp:nvSpPr>
        <dsp:cNvPr id="0" name=""/>
        <dsp:cNvSpPr/>
      </dsp:nvSpPr>
      <dsp:spPr>
        <a:xfrm>
          <a:off x="0" y="3304759"/>
          <a:ext cx="6666833" cy="491400"/>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Correlations</a:t>
          </a:r>
          <a:endParaRPr lang="en-US" sz="2000" kern="1200"/>
        </a:p>
      </dsp:txBody>
      <dsp:txXfrm>
        <a:off x="23988" y="3328747"/>
        <a:ext cx="6618857" cy="443424"/>
      </dsp:txXfrm>
    </dsp:sp>
    <dsp:sp modelId="{A7591FD2-8E0E-4655-8195-1265FEEC0425}">
      <dsp:nvSpPr>
        <dsp:cNvPr id="0" name=""/>
        <dsp:cNvSpPr/>
      </dsp:nvSpPr>
      <dsp:spPr>
        <a:xfrm>
          <a:off x="0" y="3853760"/>
          <a:ext cx="6666833" cy="491400"/>
        </a:xfrm>
        <a:prstGeom prst="roundRect">
          <a:avLst/>
        </a:prstGeom>
        <a:gradFill rotWithShape="0">
          <a:gsLst>
            <a:gs pos="0">
              <a:schemeClr val="accent5">
                <a:hueOff val="-9451672"/>
                <a:satOff val="-642"/>
                <a:lumOff val="1525"/>
                <a:alphaOff val="0"/>
                <a:satMod val="103000"/>
                <a:lumMod val="102000"/>
                <a:tint val="94000"/>
              </a:schemeClr>
            </a:gs>
            <a:gs pos="50000">
              <a:schemeClr val="accent5">
                <a:hueOff val="-9451672"/>
                <a:satOff val="-642"/>
                <a:lumOff val="1525"/>
                <a:alphaOff val="0"/>
                <a:satMod val="110000"/>
                <a:lumMod val="100000"/>
                <a:shade val="100000"/>
              </a:schemeClr>
            </a:gs>
            <a:gs pos="100000">
              <a:schemeClr val="accent5">
                <a:hueOff val="-9451672"/>
                <a:satOff val="-642"/>
                <a:lumOff val="152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Model Building (RFE Rsquared VIF and pvalues)</a:t>
          </a:r>
          <a:endParaRPr lang="en-US" sz="2000" kern="1200"/>
        </a:p>
      </dsp:txBody>
      <dsp:txXfrm>
        <a:off x="23988" y="3877748"/>
        <a:ext cx="6618857" cy="443424"/>
      </dsp:txXfrm>
    </dsp:sp>
    <dsp:sp modelId="{DC893B1F-5387-44A6-9D42-A77AED039DC8}">
      <dsp:nvSpPr>
        <dsp:cNvPr id="0" name=""/>
        <dsp:cNvSpPr/>
      </dsp:nvSpPr>
      <dsp:spPr>
        <a:xfrm>
          <a:off x="0" y="4402760"/>
          <a:ext cx="6666833" cy="491400"/>
        </a:xfrm>
        <a:prstGeom prst="roundRect">
          <a:avLst/>
        </a:prstGeom>
        <a:gradFill rotWithShape="0">
          <a:gsLst>
            <a:gs pos="0">
              <a:schemeClr val="accent5">
                <a:hueOff val="-10801911"/>
                <a:satOff val="-734"/>
                <a:lumOff val="1743"/>
                <a:alphaOff val="0"/>
                <a:satMod val="103000"/>
                <a:lumMod val="102000"/>
                <a:tint val="94000"/>
              </a:schemeClr>
            </a:gs>
            <a:gs pos="50000">
              <a:schemeClr val="accent5">
                <a:hueOff val="-10801911"/>
                <a:satOff val="-734"/>
                <a:lumOff val="1743"/>
                <a:alphaOff val="0"/>
                <a:satMod val="110000"/>
                <a:lumMod val="100000"/>
                <a:shade val="100000"/>
              </a:schemeClr>
            </a:gs>
            <a:gs pos="100000">
              <a:schemeClr val="accent5">
                <a:hueOff val="-10801911"/>
                <a:satOff val="-734"/>
                <a:lumOff val="17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Model Evaluation</a:t>
          </a:r>
          <a:endParaRPr lang="en-US" sz="2000" kern="1200"/>
        </a:p>
      </dsp:txBody>
      <dsp:txXfrm>
        <a:off x="23988" y="4426748"/>
        <a:ext cx="6618857" cy="443424"/>
      </dsp:txXfrm>
    </dsp:sp>
    <dsp:sp modelId="{0770ED82-FFEC-4398-87EC-092DA357842E}">
      <dsp:nvSpPr>
        <dsp:cNvPr id="0" name=""/>
        <dsp:cNvSpPr/>
      </dsp:nvSpPr>
      <dsp:spPr>
        <a:xfrm>
          <a:off x="0" y="4951760"/>
          <a:ext cx="6666833" cy="4914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Making predictions on test set</a:t>
          </a:r>
          <a:endParaRPr lang="en-US" sz="2000" kern="1200"/>
        </a:p>
      </dsp:txBody>
      <dsp:txXfrm>
        <a:off x="23988" y="4975748"/>
        <a:ext cx="6618857" cy="443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F9099-E6F8-4092-9EBC-94E352720A22}">
      <dsp:nvSpPr>
        <dsp:cNvPr id="0" name=""/>
        <dsp:cNvSpPr/>
      </dsp:nvSpPr>
      <dsp:spPr>
        <a:xfrm>
          <a:off x="0" y="198454"/>
          <a:ext cx="6666833" cy="164150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Lead X wants us to build a model to give every lead a lead score between 0 -100 . So that they can identify the Hot leads and increase their conversion rate as well.</a:t>
          </a:r>
        </a:p>
      </dsp:txBody>
      <dsp:txXfrm>
        <a:off x="80132" y="278586"/>
        <a:ext cx="6506569" cy="1481245"/>
      </dsp:txXfrm>
    </dsp:sp>
    <dsp:sp modelId="{4358F6ED-50E0-489C-9DC4-B10F9A4AE360}">
      <dsp:nvSpPr>
        <dsp:cNvPr id="0" name=""/>
        <dsp:cNvSpPr/>
      </dsp:nvSpPr>
      <dsp:spPr>
        <a:xfrm>
          <a:off x="0" y="1906205"/>
          <a:ext cx="6666833" cy="164150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CEO want to achieve a lead conversion rate of 80%.</a:t>
          </a:r>
        </a:p>
      </dsp:txBody>
      <dsp:txXfrm>
        <a:off x="80132" y="1986337"/>
        <a:ext cx="6506569" cy="1481245"/>
      </dsp:txXfrm>
    </dsp:sp>
    <dsp:sp modelId="{6769E37D-CA32-4614-8A3D-1DB21FAF1E85}">
      <dsp:nvSpPr>
        <dsp:cNvPr id="0" name=""/>
        <dsp:cNvSpPr/>
      </dsp:nvSpPr>
      <dsp:spPr>
        <a:xfrm>
          <a:off x="0" y="3613955"/>
          <a:ext cx="6666833" cy="164150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They want the model to be able to handle future constraints as well like Peak time actions required, how to utilize full man power and after achieving target what should be the approaches.</a:t>
          </a:r>
        </a:p>
      </dsp:txBody>
      <dsp:txXfrm>
        <a:off x="80132" y="3694087"/>
        <a:ext cx="6506569" cy="1481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FBE60-8685-4CE5-843E-4B0A15F5EDD0}">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6A070D-9611-44AA-BCA8-48D7210F52A0}">
      <dsp:nvSpPr>
        <dsp:cNvPr id="0" name=""/>
        <dsp:cNvSpPr/>
      </dsp:nvSpPr>
      <dsp:spPr>
        <a:xfrm>
          <a:off x="0" y="665"/>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Importing the data and inspecting the data frame</a:t>
          </a:r>
          <a:endParaRPr lang="en-US" sz="2400" kern="1200"/>
        </a:p>
      </dsp:txBody>
      <dsp:txXfrm>
        <a:off x="0" y="665"/>
        <a:ext cx="6666833" cy="545258"/>
      </dsp:txXfrm>
    </dsp:sp>
    <dsp:sp modelId="{9EADD9DF-3795-4A4C-A597-CD9A5E48C6EB}">
      <dsp:nvSpPr>
        <dsp:cNvPr id="0" name=""/>
        <dsp:cNvSpPr/>
      </dsp:nvSpPr>
      <dsp:spPr>
        <a:xfrm>
          <a:off x="0" y="545924"/>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85BD70-5CCF-4876-BD7F-F37042D27721}">
      <dsp:nvSpPr>
        <dsp:cNvPr id="0" name=""/>
        <dsp:cNvSpPr/>
      </dsp:nvSpPr>
      <dsp:spPr>
        <a:xfrm>
          <a:off x="0" y="545924"/>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Data preparation</a:t>
          </a:r>
          <a:endParaRPr lang="en-US" sz="2400" kern="1200"/>
        </a:p>
      </dsp:txBody>
      <dsp:txXfrm>
        <a:off x="0" y="545924"/>
        <a:ext cx="6666833" cy="545258"/>
      </dsp:txXfrm>
    </dsp:sp>
    <dsp:sp modelId="{310E1446-30C9-4DC9-AFFE-FF65234D5377}">
      <dsp:nvSpPr>
        <dsp:cNvPr id="0" name=""/>
        <dsp:cNvSpPr/>
      </dsp:nvSpPr>
      <dsp:spPr>
        <a:xfrm>
          <a:off x="0" y="1091183"/>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A624758-154C-4E4D-9052-8A4AA951ACBA}">
      <dsp:nvSpPr>
        <dsp:cNvPr id="0" name=""/>
        <dsp:cNvSpPr/>
      </dsp:nvSpPr>
      <dsp:spPr>
        <a:xfrm>
          <a:off x="0" y="1091183"/>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EDA</a:t>
          </a:r>
          <a:endParaRPr lang="en-US" sz="2400" kern="1200"/>
        </a:p>
      </dsp:txBody>
      <dsp:txXfrm>
        <a:off x="0" y="1091183"/>
        <a:ext cx="6666833" cy="545258"/>
      </dsp:txXfrm>
    </dsp:sp>
    <dsp:sp modelId="{7A41DFDC-17ED-45F0-B651-4EFD942B5FA0}">
      <dsp:nvSpPr>
        <dsp:cNvPr id="0" name=""/>
        <dsp:cNvSpPr/>
      </dsp:nvSpPr>
      <dsp:spPr>
        <a:xfrm>
          <a:off x="0" y="1636442"/>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EBD26D-FBFC-4281-A405-EB770B0BA502}">
      <dsp:nvSpPr>
        <dsp:cNvPr id="0" name=""/>
        <dsp:cNvSpPr/>
      </dsp:nvSpPr>
      <dsp:spPr>
        <a:xfrm>
          <a:off x="0" y="1636442"/>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Dummy variable creation</a:t>
          </a:r>
          <a:endParaRPr lang="en-US" sz="2400" kern="1200"/>
        </a:p>
      </dsp:txBody>
      <dsp:txXfrm>
        <a:off x="0" y="1636442"/>
        <a:ext cx="6666833" cy="545258"/>
      </dsp:txXfrm>
    </dsp:sp>
    <dsp:sp modelId="{817E4FC4-9508-4A84-B479-0611B5FFAEA8}">
      <dsp:nvSpPr>
        <dsp:cNvPr id="0" name=""/>
        <dsp:cNvSpPr/>
      </dsp:nvSpPr>
      <dsp:spPr>
        <a:xfrm>
          <a:off x="0" y="2181701"/>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45D088-2371-4B8A-9BF9-FF271355CB26}">
      <dsp:nvSpPr>
        <dsp:cNvPr id="0" name=""/>
        <dsp:cNvSpPr/>
      </dsp:nvSpPr>
      <dsp:spPr>
        <a:xfrm>
          <a:off x="0" y="2181701"/>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Test-Train split</a:t>
          </a:r>
          <a:endParaRPr lang="en-US" sz="2400" kern="1200"/>
        </a:p>
      </dsp:txBody>
      <dsp:txXfrm>
        <a:off x="0" y="2181701"/>
        <a:ext cx="6666833" cy="545258"/>
      </dsp:txXfrm>
    </dsp:sp>
    <dsp:sp modelId="{AEDD87B3-6753-46B3-AFC2-14A08C8BC75E}">
      <dsp:nvSpPr>
        <dsp:cNvPr id="0" name=""/>
        <dsp:cNvSpPr/>
      </dsp:nvSpPr>
      <dsp:spPr>
        <a:xfrm>
          <a:off x="0" y="2726959"/>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D66902-D178-4632-8976-99FC976D1931}">
      <dsp:nvSpPr>
        <dsp:cNvPr id="0" name=""/>
        <dsp:cNvSpPr/>
      </dsp:nvSpPr>
      <dsp:spPr>
        <a:xfrm>
          <a:off x="0" y="2726960"/>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Feature scaling</a:t>
          </a:r>
          <a:endParaRPr lang="en-US" sz="2400" kern="1200"/>
        </a:p>
      </dsp:txBody>
      <dsp:txXfrm>
        <a:off x="0" y="2726960"/>
        <a:ext cx="6666833" cy="545258"/>
      </dsp:txXfrm>
    </dsp:sp>
    <dsp:sp modelId="{DFCBD3D3-9319-4E09-895E-6AAFFFBCBAD8}">
      <dsp:nvSpPr>
        <dsp:cNvPr id="0" name=""/>
        <dsp:cNvSpPr/>
      </dsp:nvSpPr>
      <dsp:spPr>
        <a:xfrm>
          <a:off x="0" y="3272218"/>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B097F8-6848-4A61-B6A0-E3EB21DC4174}">
      <dsp:nvSpPr>
        <dsp:cNvPr id="0" name=""/>
        <dsp:cNvSpPr/>
      </dsp:nvSpPr>
      <dsp:spPr>
        <a:xfrm>
          <a:off x="0" y="3272218"/>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Correlations</a:t>
          </a:r>
          <a:endParaRPr lang="en-US" sz="2400" kern="1200"/>
        </a:p>
      </dsp:txBody>
      <dsp:txXfrm>
        <a:off x="0" y="3272218"/>
        <a:ext cx="6666833" cy="545258"/>
      </dsp:txXfrm>
    </dsp:sp>
    <dsp:sp modelId="{FB66C864-32D5-47FC-A781-E1B59D7846BC}">
      <dsp:nvSpPr>
        <dsp:cNvPr id="0" name=""/>
        <dsp:cNvSpPr/>
      </dsp:nvSpPr>
      <dsp:spPr>
        <a:xfrm>
          <a:off x="0" y="3817477"/>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7920B9A-B843-4E89-A0AF-5A59885C7C33}">
      <dsp:nvSpPr>
        <dsp:cNvPr id="0" name=""/>
        <dsp:cNvSpPr/>
      </dsp:nvSpPr>
      <dsp:spPr>
        <a:xfrm>
          <a:off x="0" y="3817477"/>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Model Building (RFE Rsquared VIF and pvalues)</a:t>
          </a:r>
          <a:endParaRPr lang="en-US" sz="2400" kern="1200"/>
        </a:p>
      </dsp:txBody>
      <dsp:txXfrm>
        <a:off x="0" y="3817477"/>
        <a:ext cx="6666833" cy="545258"/>
      </dsp:txXfrm>
    </dsp:sp>
    <dsp:sp modelId="{DA19614E-99B4-46F1-8064-0AE74D7DBA6A}">
      <dsp:nvSpPr>
        <dsp:cNvPr id="0" name=""/>
        <dsp:cNvSpPr/>
      </dsp:nvSpPr>
      <dsp:spPr>
        <a:xfrm>
          <a:off x="0" y="4362736"/>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5A856C-A64C-48F7-9CE3-B449386D7919}">
      <dsp:nvSpPr>
        <dsp:cNvPr id="0" name=""/>
        <dsp:cNvSpPr/>
      </dsp:nvSpPr>
      <dsp:spPr>
        <a:xfrm>
          <a:off x="0" y="4362736"/>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Model Evaluation</a:t>
          </a:r>
          <a:endParaRPr lang="en-US" sz="2400" kern="1200"/>
        </a:p>
      </dsp:txBody>
      <dsp:txXfrm>
        <a:off x="0" y="4362736"/>
        <a:ext cx="6666833" cy="545258"/>
      </dsp:txXfrm>
    </dsp:sp>
    <dsp:sp modelId="{475D0D3B-4889-4279-BDB1-B34BB891A886}">
      <dsp:nvSpPr>
        <dsp:cNvPr id="0" name=""/>
        <dsp:cNvSpPr/>
      </dsp:nvSpPr>
      <dsp:spPr>
        <a:xfrm>
          <a:off x="0" y="4907995"/>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FD4AFA-3288-4569-ADBB-7C638C1F1BEF}">
      <dsp:nvSpPr>
        <dsp:cNvPr id="0" name=""/>
        <dsp:cNvSpPr/>
      </dsp:nvSpPr>
      <dsp:spPr>
        <a:xfrm>
          <a:off x="0" y="4907995"/>
          <a:ext cx="6666833" cy="54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Making predictions on test set</a:t>
          </a:r>
          <a:endParaRPr lang="en-US" sz="2400" kern="1200"/>
        </a:p>
      </dsp:txBody>
      <dsp:txXfrm>
        <a:off x="0" y="4907995"/>
        <a:ext cx="6666833" cy="5452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686A-A5C9-FB4E-3E84-464FEAB6D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36AC50-9B7F-F182-5D1C-4ADE85B46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8446A9-6B13-6945-1D7E-D848BF6EACF5}"/>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A99984A5-1866-FD0C-D99A-A5F6A9FDD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14259-0D23-830E-A71F-EC9035522EAA}"/>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325486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C008-1AEE-29D0-9754-DF9F00A22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497D7-BFF0-C879-5234-1ECC03693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4D263-B072-D4E6-8EAF-1692A2B31D65}"/>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DE04E372-FBBB-2A06-EC71-A5A7E260B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DA082-54CF-2BD7-8CB7-93418AA17941}"/>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267519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B93382-F766-B9AC-5929-4E542CBCBF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2EA7D-5CA9-4334-C2EE-0293CF757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85EFB-2DE5-CBD1-2BDD-E6DC36665F66}"/>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6661B929-08D2-B0C8-51CA-00F435B8D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8F1D4-DDEE-193A-8303-1221E28601E3}"/>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344270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640B-B0B9-3238-0B47-F18D67A86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1862A-C6BC-C12A-FA19-743EA7A5C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363F6-4A10-AA23-38B6-F27257C811DB}"/>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ADE58461-432E-BB05-757C-78C8C68BD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072D2-DE12-D588-D048-EF19CF2C855F}"/>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135977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BEF4-6542-BE4C-3EAF-7FE4C4BAC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BDF54-4D60-262E-421A-A7A7357A8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A8EA38-E1FA-78E0-A40B-DF6C87FE2BCC}"/>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8940F100-D4FB-7305-BADE-D4FAE3100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824CB-6368-0F85-EC60-D409B6A03201}"/>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67280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B82B-1B7E-9B5F-5414-0D7DD4BFEB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EB976-F52A-2288-9787-E37E68B88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F74132-89F0-8730-603B-E5034368B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06D32C-5184-48B8-7459-F7BA41E342E2}"/>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6" name="Footer Placeholder 5">
            <a:extLst>
              <a:ext uri="{FF2B5EF4-FFF2-40B4-BE49-F238E27FC236}">
                <a16:creationId xmlns:a16="http://schemas.microsoft.com/office/drawing/2014/main" id="{E740837A-F2E5-F68F-2FD5-898F016E9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F1BC3-1279-31AA-E58A-38387E53096D}"/>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178203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E7DA-BA85-3ED0-4956-3BC4F15FA1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41F81-6849-1E38-DFE4-AF1FA811A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08316-04E4-A84F-BB89-136BE6D95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FC2F30-64AE-DFAB-7D79-1D87B5346A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472DE-C00C-2649-3352-0777D048C8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B91A7-9D80-9559-0FD2-F6D30D3A2D08}"/>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8" name="Footer Placeholder 7">
            <a:extLst>
              <a:ext uri="{FF2B5EF4-FFF2-40B4-BE49-F238E27FC236}">
                <a16:creationId xmlns:a16="http://schemas.microsoft.com/office/drawing/2014/main" id="{AE827C56-4739-4301-4096-9B3758F15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0FEA7A-C418-E3BE-FD92-48207BD3B1A2}"/>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189536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BC42-EA93-A5D3-A17F-DE3E22EC5B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F5738E-191D-E197-92EE-0C870CEEA350}"/>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4" name="Footer Placeholder 3">
            <a:extLst>
              <a:ext uri="{FF2B5EF4-FFF2-40B4-BE49-F238E27FC236}">
                <a16:creationId xmlns:a16="http://schemas.microsoft.com/office/drawing/2014/main" id="{93A4E5F7-027B-B087-BA6C-D7F99A89AD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74AFD3-1685-0860-ECC1-56A759F684FC}"/>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268901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3386E-D9B9-7021-CD08-17F7808E95BD}"/>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3" name="Footer Placeholder 2">
            <a:extLst>
              <a:ext uri="{FF2B5EF4-FFF2-40B4-BE49-F238E27FC236}">
                <a16:creationId xmlns:a16="http://schemas.microsoft.com/office/drawing/2014/main" id="{882C2D7A-2288-CE9C-6C95-A147390037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F9B2BE-C8E4-1140-86BD-EAAABD786D46}"/>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101207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CABB-21A0-338D-67D6-E7A83EAAD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EAF65B-3A9E-192B-908E-1F1F21759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71CB26-BA38-6E3D-3893-055CA1D90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6CA69-BFCB-25A8-9F63-77A4FC378A46}"/>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6" name="Footer Placeholder 5">
            <a:extLst>
              <a:ext uri="{FF2B5EF4-FFF2-40B4-BE49-F238E27FC236}">
                <a16:creationId xmlns:a16="http://schemas.microsoft.com/office/drawing/2014/main" id="{CCF1FD2A-0B62-1B68-461B-9C72500A0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70BED-D71E-0E61-CA70-3DCED8E9AA33}"/>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35022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2360-8D5F-9C49-2319-9DECB44E5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10AC54-4CF4-C680-D4F1-A1159D153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E7A5F1-076A-3B52-01D8-96072681E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6CC5-7270-D649-243E-3DF4F6C0E394}"/>
              </a:ext>
            </a:extLst>
          </p:cNvPr>
          <p:cNvSpPr>
            <a:spLocks noGrp="1"/>
          </p:cNvSpPr>
          <p:nvPr>
            <p:ph type="dt" sz="half" idx="10"/>
          </p:nvPr>
        </p:nvSpPr>
        <p:spPr/>
        <p:txBody>
          <a:bodyPr/>
          <a:lstStyle/>
          <a:p>
            <a:fld id="{3104D04D-4216-42A7-BACC-C694BEE263F9}" type="datetimeFigureOut">
              <a:rPr lang="en-IN" smtClean="0"/>
              <a:t>18-03-2025</a:t>
            </a:fld>
            <a:endParaRPr lang="en-IN"/>
          </a:p>
        </p:txBody>
      </p:sp>
      <p:sp>
        <p:nvSpPr>
          <p:cNvPr id="6" name="Footer Placeholder 5">
            <a:extLst>
              <a:ext uri="{FF2B5EF4-FFF2-40B4-BE49-F238E27FC236}">
                <a16:creationId xmlns:a16="http://schemas.microsoft.com/office/drawing/2014/main" id="{E3161982-E490-FF9C-612D-D592C28F8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7EBA3-8630-8ED5-40FB-AD3D9E8E6CA8}"/>
              </a:ext>
            </a:extLst>
          </p:cNvPr>
          <p:cNvSpPr>
            <a:spLocks noGrp="1"/>
          </p:cNvSpPr>
          <p:nvPr>
            <p:ph type="sldNum" sz="quarter" idx="12"/>
          </p:nvPr>
        </p:nvSpPr>
        <p:spPr/>
        <p:txBody>
          <a:bodyPr/>
          <a:lstStyle/>
          <a:p>
            <a:fld id="{C58F0AB0-B4E9-481F-AD72-5C660611B974}" type="slidenum">
              <a:rPr lang="en-IN" smtClean="0"/>
              <a:t>‹#›</a:t>
            </a:fld>
            <a:endParaRPr lang="en-IN"/>
          </a:p>
        </p:txBody>
      </p:sp>
    </p:spTree>
    <p:extLst>
      <p:ext uri="{BB962C8B-B14F-4D97-AF65-F5344CB8AC3E}">
        <p14:creationId xmlns:p14="http://schemas.microsoft.com/office/powerpoint/2010/main" val="341236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1C123-C499-2E64-B0DB-92AFD4038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324725-8C9B-B82C-E7BE-1D789C05D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4D038-A3D4-4300-37BB-E9F6E3DF0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04D04D-4216-42A7-BACC-C694BEE263F9}" type="datetimeFigureOut">
              <a:rPr lang="en-IN" smtClean="0"/>
              <a:t>18-03-2025</a:t>
            </a:fld>
            <a:endParaRPr lang="en-IN"/>
          </a:p>
        </p:txBody>
      </p:sp>
      <p:sp>
        <p:nvSpPr>
          <p:cNvPr id="5" name="Footer Placeholder 4">
            <a:extLst>
              <a:ext uri="{FF2B5EF4-FFF2-40B4-BE49-F238E27FC236}">
                <a16:creationId xmlns:a16="http://schemas.microsoft.com/office/drawing/2014/main" id="{6BF10805-A481-12CB-46ED-835ED0D61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C56D0E6-842C-CD01-7F99-18687B60E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8F0AB0-B4E9-481F-AD72-5C660611B974}" type="slidenum">
              <a:rPr lang="en-IN" smtClean="0"/>
              <a:t>‹#›</a:t>
            </a:fld>
            <a:endParaRPr lang="en-IN"/>
          </a:p>
        </p:txBody>
      </p:sp>
    </p:spTree>
    <p:extLst>
      <p:ext uri="{BB962C8B-B14F-4D97-AF65-F5344CB8AC3E}">
        <p14:creationId xmlns:p14="http://schemas.microsoft.com/office/powerpoint/2010/main" val="1193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DC896FB9-B364-1B0A-D44D-4A3D4BF5073F}"/>
              </a:ext>
            </a:extLst>
          </p:cNvPr>
          <p:cNvPicPr>
            <a:picLocks noChangeAspect="1"/>
          </p:cNvPicPr>
          <p:nvPr/>
        </p:nvPicPr>
        <p:blipFill>
          <a:blip r:embed="rId2"/>
          <a:srcRect t="13074" r="1" b="15744"/>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0A696-C816-090C-60D6-13BAB8F038F3}"/>
              </a:ext>
            </a:extLst>
          </p:cNvPr>
          <p:cNvSpPr>
            <a:spLocks noGrp="1"/>
          </p:cNvSpPr>
          <p:nvPr>
            <p:ph type="ctrTitle"/>
          </p:nvPr>
        </p:nvSpPr>
        <p:spPr>
          <a:xfrm>
            <a:off x="859028" y="4121944"/>
            <a:ext cx="7927785" cy="1620665"/>
          </a:xfrm>
        </p:spPr>
        <p:txBody>
          <a:bodyPr>
            <a:normAutofit/>
          </a:bodyPr>
          <a:lstStyle/>
          <a:p>
            <a:pPr algn="l"/>
            <a:r>
              <a:rPr lang="en-US" sz="4000">
                <a:solidFill>
                  <a:srgbClr val="FFFFFF"/>
                </a:solidFill>
              </a:rPr>
              <a:t>Lead Scoring Case Study</a:t>
            </a:r>
            <a:endParaRPr lang="en-IN" sz="4000">
              <a:solidFill>
                <a:srgbClr val="FFFFFF"/>
              </a:solidFill>
            </a:endParaRPr>
          </a:p>
        </p:txBody>
      </p:sp>
      <p:sp>
        <p:nvSpPr>
          <p:cNvPr id="3" name="Subtitle 2">
            <a:extLst>
              <a:ext uri="{FF2B5EF4-FFF2-40B4-BE49-F238E27FC236}">
                <a16:creationId xmlns:a16="http://schemas.microsoft.com/office/drawing/2014/main" id="{F54D6E35-E564-7D68-ACCC-3C908E3C3B5E}"/>
              </a:ext>
            </a:extLst>
          </p:cNvPr>
          <p:cNvSpPr>
            <a:spLocks noGrp="1"/>
          </p:cNvSpPr>
          <p:nvPr>
            <p:ph type="subTitle" idx="1"/>
          </p:nvPr>
        </p:nvSpPr>
        <p:spPr>
          <a:xfrm>
            <a:off x="859028" y="5737867"/>
            <a:ext cx="7942381" cy="618479"/>
          </a:xfrm>
        </p:spPr>
        <p:txBody>
          <a:bodyPr>
            <a:normAutofit/>
          </a:bodyPr>
          <a:lstStyle/>
          <a:p>
            <a:pPr algn="l"/>
            <a:endParaRPr lang="en-IN" sz="2000">
              <a:solidFill>
                <a:srgbClr val="FFFFFF"/>
              </a:solidFill>
            </a:endParaRPr>
          </a:p>
        </p:txBody>
      </p:sp>
    </p:spTree>
    <p:extLst>
      <p:ext uri="{BB962C8B-B14F-4D97-AF65-F5344CB8AC3E}">
        <p14:creationId xmlns:p14="http://schemas.microsoft.com/office/powerpoint/2010/main" val="322688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E3106-E0D7-D538-CE48-CE77396E1EA3}"/>
              </a:ext>
            </a:extLst>
          </p:cNvPr>
          <p:cNvSpPr>
            <a:spLocks noGrp="1"/>
          </p:cNvSpPr>
          <p:nvPr>
            <p:ph type="title"/>
          </p:nvPr>
        </p:nvSpPr>
        <p:spPr>
          <a:xfrm>
            <a:off x="806825" y="457201"/>
            <a:ext cx="2844800" cy="3588870"/>
          </a:xfrm>
        </p:spPr>
        <p:txBody>
          <a:bodyPr anchor="b">
            <a:normAutofit/>
          </a:bodyPr>
          <a:lstStyle/>
          <a:p>
            <a:pPr algn="r"/>
            <a:r>
              <a:rPr lang="en-IN" sz="3100">
                <a:solidFill>
                  <a:srgbClr val="FFFFFF"/>
                </a:solidFill>
              </a:rPr>
              <a:t>Lead Source &amp; Lead origin:</a:t>
            </a:r>
            <a:br>
              <a:rPr lang="en-IN" sz="3100">
                <a:solidFill>
                  <a:srgbClr val="FFFFFF"/>
                </a:solidFill>
              </a:rPr>
            </a:br>
            <a:r>
              <a:rPr lang="en-US" sz="3100">
                <a:solidFill>
                  <a:srgbClr val="FFFFFF"/>
                </a:solidFill>
              </a:rPr>
              <a:t>In lead source the leads through google &amp; direct traffic high probability to convert</a:t>
            </a:r>
            <a:endParaRPr lang="en-IN" sz="3100">
              <a:solidFill>
                <a:srgbClr val="FFFFFF"/>
              </a:solidFill>
            </a:endParaRPr>
          </a:p>
        </p:txBody>
      </p:sp>
      <p:sp>
        <p:nvSpPr>
          <p:cNvPr id="3" name="Content Placeholder 2">
            <a:extLst>
              <a:ext uri="{FF2B5EF4-FFF2-40B4-BE49-F238E27FC236}">
                <a16:creationId xmlns:a16="http://schemas.microsoft.com/office/drawing/2014/main" id="{EAE121AE-9515-8726-590F-76B692DDEECE}"/>
              </a:ext>
            </a:extLst>
          </p:cNvPr>
          <p:cNvSpPr>
            <a:spLocks noGrp="1"/>
          </p:cNvSpPr>
          <p:nvPr>
            <p:ph idx="1"/>
          </p:nvPr>
        </p:nvSpPr>
        <p:spPr>
          <a:xfrm>
            <a:off x="4649245" y="669363"/>
            <a:ext cx="3290579" cy="5534211"/>
          </a:xfrm>
        </p:spPr>
        <p:txBody>
          <a:bodyPr anchor="ctr">
            <a:normAutofit/>
          </a:bodyPr>
          <a:lstStyle/>
          <a:p>
            <a:pPr marL="0" indent="0">
              <a:buNone/>
            </a:pPr>
            <a:r>
              <a:rPr lang="en-US" sz="2000"/>
              <a:t>Whereas in Lead origin the greatest number of leads are landing on submission</a:t>
            </a:r>
            <a:endParaRPr lang="en-IN" sz="2000" dirty="0"/>
          </a:p>
        </p:txBody>
      </p:sp>
      <p:pic>
        <p:nvPicPr>
          <p:cNvPr id="5" name="Picture 4">
            <a:extLst>
              <a:ext uri="{FF2B5EF4-FFF2-40B4-BE49-F238E27FC236}">
                <a16:creationId xmlns:a16="http://schemas.microsoft.com/office/drawing/2014/main" id="{E5979BC8-FED7-75DD-0D82-F6AAAB714283}"/>
              </a:ext>
            </a:extLst>
          </p:cNvPr>
          <p:cNvPicPr>
            <a:picLocks noChangeAspect="1"/>
          </p:cNvPicPr>
          <p:nvPr/>
        </p:nvPicPr>
        <p:blipFill>
          <a:blip r:embed="rId2"/>
          <a:stretch>
            <a:fillRect/>
          </a:stretch>
        </p:blipFill>
        <p:spPr>
          <a:xfrm>
            <a:off x="8467859" y="1480582"/>
            <a:ext cx="2823586" cy="1221200"/>
          </a:xfrm>
          <a:prstGeom prst="rect">
            <a:avLst/>
          </a:prstGeom>
        </p:spPr>
      </p:pic>
      <p:pic>
        <p:nvPicPr>
          <p:cNvPr id="7" name="Picture 6">
            <a:extLst>
              <a:ext uri="{FF2B5EF4-FFF2-40B4-BE49-F238E27FC236}">
                <a16:creationId xmlns:a16="http://schemas.microsoft.com/office/drawing/2014/main" id="{BF959E6A-469E-2BFC-9ECE-3E83C50744C6}"/>
              </a:ext>
            </a:extLst>
          </p:cNvPr>
          <p:cNvPicPr>
            <a:picLocks noChangeAspect="1"/>
          </p:cNvPicPr>
          <p:nvPr/>
        </p:nvPicPr>
        <p:blipFill>
          <a:blip r:embed="rId3"/>
          <a:stretch>
            <a:fillRect/>
          </a:stretch>
        </p:blipFill>
        <p:spPr>
          <a:xfrm>
            <a:off x="8467859" y="4116879"/>
            <a:ext cx="2823586" cy="1341203"/>
          </a:xfrm>
          <a:prstGeom prst="rect">
            <a:avLst/>
          </a:prstGeom>
        </p:spPr>
      </p:pic>
    </p:spTree>
    <p:extLst>
      <p:ext uri="{BB962C8B-B14F-4D97-AF65-F5344CB8AC3E}">
        <p14:creationId xmlns:p14="http://schemas.microsoft.com/office/powerpoint/2010/main" val="68197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233628-936C-8193-5F79-F058DA97DA1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a:solidFill>
                  <a:srgbClr val="FFFFFF"/>
                </a:solidFill>
                <a:latin typeface="+mj-lt"/>
                <a:ea typeface="+mj-ea"/>
                <a:cs typeface="+mj-cs"/>
              </a:rPr>
              <a:t>Last Lead Activity:</a:t>
            </a:r>
            <a:br>
              <a:rPr lang="en-US" sz="2500" kern="1200">
                <a:solidFill>
                  <a:srgbClr val="FFFFFF"/>
                </a:solidFill>
                <a:latin typeface="+mj-lt"/>
                <a:ea typeface="+mj-ea"/>
                <a:cs typeface="+mj-cs"/>
              </a:rPr>
            </a:br>
            <a:r>
              <a:rPr lang="en-US" sz="2500" kern="1200">
                <a:solidFill>
                  <a:srgbClr val="FFFFFF"/>
                </a:solidFill>
                <a:latin typeface="+mj-lt"/>
                <a:ea typeface="+mj-ea"/>
                <a:cs typeface="+mj-cs"/>
              </a:rPr>
              <a:t>Leads which are opening email have high probability to convert, Same as Sending SMS will also benefit.</a:t>
            </a:r>
          </a:p>
        </p:txBody>
      </p:sp>
      <p:pic>
        <p:nvPicPr>
          <p:cNvPr id="5" name="Picture 4">
            <a:extLst>
              <a:ext uri="{FF2B5EF4-FFF2-40B4-BE49-F238E27FC236}">
                <a16:creationId xmlns:a16="http://schemas.microsoft.com/office/drawing/2014/main" id="{874A5E97-DB4A-3D50-6C66-ABD65909B479}"/>
              </a:ext>
            </a:extLst>
          </p:cNvPr>
          <p:cNvPicPr>
            <a:picLocks noChangeAspect="1"/>
          </p:cNvPicPr>
          <p:nvPr/>
        </p:nvPicPr>
        <p:blipFill>
          <a:blip r:embed="rId2"/>
          <a:stretch>
            <a:fillRect/>
          </a:stretch>
        </p:blipFill>
        <p:spPr>
          <a:xfrm>
            <a:off x="4502428" y="1694820"/>
            <a:ext cx="7225748" cy="3468359"/>
          </a:xfrm>
          <a:prstGeom prst="rect">
            <a:avLst/>
          </a:prstGeom>
        </p:spPr>
      </p:pic>
    </p:spTree>
    <p:extLst>
      <p:ext uri="{BB962C8B-B14F-4D97-AF65-F5344CB8AC3E}">
        <p14:creationId xmlns:p14="http://schemas.microsoft.com/office/powerpoint/2010/main" val="216796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1EB8F2-AC21-36D0-EA7A-5AA7DA3F734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Last What is Your Occupation:</a:t>
            </a:r>
            <a:br>
              <a:rPr lang="en-US" sz="2800" kern="1200">
                <a:solidFill>
                  <a:srgbClr val="FFFFFF"/>
                </a:solidFill>
                <a:latin typeface="+mj-lt"/>
                <a:ea typeface="+mj-ea"/>
                <a:cs typeface="+mj-cs"/>
              </a:rPr>
            </a:br>
            <a:r>
              <a:rPr lang="en-US" sz="2800" kern="1200">
                <a:solidFill>
                  <a:srgbClr val="FFFFFF"/>
                </a:solidFill>
                <a:latin typeface="+mj-lt"/>
                <a:ea typeface="+mj-ea"/>
                <a:cs typeface="+mj-cs"/>
              </a:rPr>
              <a:t>Leads which are Unemployed are more interested to join the course than others.</a:t>
            </a:r>
          </a:p>
        </p:txBody>
      </p:sp>
      <p:pic>
        <p:nvPicPr>
          <p:cNvPr id="5" name="Picture 4">
            <a:extLst>
              <a:ext uri="{FF2B5EF4-FFF2-40B4-BE49-F238E27FC236}">
                <a16:creationId xmlns:a16="http://schemas.microsoft.com/office/drawing/2014/main" id="{BF8C3538-1CAB-31CE-33F8-077F2F019421}"/>
              </a:ext>
            </a:extLst>
          </p:cNvPr>
          <p:cNvPicPr>
            <a:picLocks noChangeAspect="1"/>
          </p:cNvPicPr>
          <p:nvPr/>
        </p:nvPicPr>
        <p:blipFill>
          <a:blip r:embed="rId2"/>
          <a:stretch>
            <a:fillRect/>
          </a:stretch>
        </p:blipFill>
        <p:spPr>
          <a:xfrm>
            <a:off x="4502428" y="1812240"/>
            <a:ext cx="7225748" cy="3233520"/>
          </a:xfrm>
          <a:prstGeom prst="rect">
            <a:avLst/>
          </a:prstGeom>
        </p:spPr>
      </p:pic>
    </p:spTree>
    <p:extLst>
      <p:ext uri="{BB962C8B-B14F-4D97-AF65-F5344CB8AC3E}">
        <p14:creationId xmlns:p14="http://schemas.microsoft.com/office/powerpoint/2010/main" val="359421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948110C-4186-3C68-FF95-B8CAC11012A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a:t>
            </a:r>
            <a:br>
              <a:rPr lang="en-US" sz="4000" kern="1200">
                <a:solidFill>
                  <a:srgbClr val="FFFFFF"/>
                </a:solidFill>
                <a:latin typeface="+mj-lt"/>
                <a:ea typeface="+mj-ea"/>
                <a:cs typeface="+mj-cs"/>
              </a:rPr>
            </a:br>
            <a:r>
              <a:rPr lang="en-US" sz="4000" kern="1200">
                <a:solidFill>
                  <a:srgbClr val="FFFFFF"/>
                </a:solidFill>
                <a:latin typeface="+mj-lt"/>
                <a:ea typeface="+mj-ea"/>
                <a:cs typeface="+mj-cs"/>
              </a:rPr>
              <a:t>There is no correlation between the variables</a:t>
            </a:r>
          </a:p>
        </p:txBody>
      </p:sp>
      <p:pic>
        <p:nvPicPr>
          <p:cNvPr id="5" name="Picture 4">
            <a:extLst>
              <a:ext uri="{FF2B5EF4-FFF2-40B4-BE49-F238E27FC236}">
                <a16:creationId xmlns:a16="http://schemas.microsoft.com/office/drawing/2014/main" id="{BBC83E18-953D-C554-BB45-C04910FA1F08}"/>
              </a:ext>
            </a:extLst>
          </p:cNvPr>
          <p:cNvPicPr>
            <a:picLocks noChangeAspect="1"/>
          </p:cNvPicPr>
          <p:nvPr/>
        </p:nvPicPr>
        <p:blipFill>
          <a:blip r:embed="rId2"/>
          <a:stretch>
            <a:fillRect/>
          </a:stretch>
        </p:blipFill>
        <p:spPr>
          <a:xfrm>
            <a:off x="4568245" y="467208"/>
            <a:ext cx="7094113" cy="5923584"/>
          </a:xfrm>
          <a:prstGeom prst="rect">
            <a:avLst/>
          </a:prstGeom>
        </p:spPr>
      </p:pic>
    </p:spTree>
    <p:extLst>
      <p:ext uri="{BB962C8B-B14F-4D97-AF65-F5344CB8AC3E}">
        <p14:creationId xmlns:p14="http://schemas.microsoft.com/office/powerpoint/2010/main" val="340779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2298F-FE0D-5243-D8C4-36523170ABBE}"/>
              </a:ext>
            </a:extLst>
          </p:cNvPr>
          <p:cNvSpPr>
            <a:spLocks noGrp="1"/>
          </p:cNvSpPr>
          <p:nvPr>
            <p:ph type="title"/>
          </p:nvPr>
        </p:nvSpPr>
        <p:spPr>
          <a:xfrm>
            <a:off x="806825" y="457201"/>
            <a:ext cx="2844800" cy="3588870"/>
          </a:xfrm>
        </p:spPr>
        <p:txBody>
          <a:bodyPr anchor="b">
            <a:normAutofit/>
          </a:bodyPr>
          <a:lstStyle/>
          <a:p>
            <a:pPr algn="r"/>
            <a:r>
              <a:rPr lang="en-IN" sz="4000">
                <a:solidFill>
                  <a:srgbClr val="FFFFFF"/>
                </a:solidFill>
              </a:rPr>
              <a:t>Model Evaluation:</a:t>
            </a:r>
            <a:br>
              <a:rPr lang="en-IN" sz="4000">
                <a:solidFill>
                  <a:srgbClr val="FFFFFF"/>
                </a:solidFill>
              </a:rPr>
            </a:br>
            <a:r>
              <a:rPr lang="en-IN" sz="4000">
                <a:solidFill>
                  <a:srgbClr val="FFFFFF"/>
                </a:solidFill>
              </a:rPr>
              <a:t>ROC Curve:</a:t>
            </a:r>
          </a:p>
        </p:txBody>
      </p:sp>
      <p:sp>
        <p:nvSpPr>
          <p:cNvPr id="3" name="Content Placeholder 2">
            <a:extLst>
              <a:ext uri="{FF2B5EF4-FFF2-40B4-BE49-F238E27FC236}">
                <a16:creationId xmlns:a16="http://schemas.microsoft.com/office/drawing/2014/main" id="{3EB8DD1C-DFE8-F378-BC98-A209FC159F62}"/>
              </a:ext>
            </a:extLst>
          </p:cNvPr>
          <p:cNvSpPr>
            <a:spLocks noGrp="1"/>
          </p:cNvSpPr>
          <p:nvPr>
            <p:ph idx="1"/>
          </p:nvPr>
        </p:nvSpPr>
        <p:spPr>
          <a:xfrm>
            <a:off x="4649245" y="669363"/>
            <a:ext cx="3290579" cy="5534211"/>
          </a:xfrm>
        </p:spPr>
        <p:txBody>
          <a:bodyPr anchor="ctr">
            <a:normAutofit/>
          </a:bodyPr>
          <a:lstStyle/>
          <a:p>
            <a:pPr marL="0" indent="0">
              <a:buNone/>
            </a:pPr>
            <a:r>
              <a:rPr lang="en-US" sz="2000" dirty="0"/>
              <a:t>0.42 is the tradeoff between Precision and Recall </a:t>
            </a:r>
          </a:p>
          <a:p>
            <a:pPr marL="0" indent="0">
              <a:buNone/>
            </a:pPr>
            <a:r>
              <a:rPr lang="en-US" sz="2000" dirty="0"/>
              <a:t>Thus, we can safely choose to consider any Prospect Lead with Conversion Probability higher than 42 % to be a hot Lead</a:t>
            </a:r>
            <a:endParaRPr lang="en-IN" sz="2000" dirty="0"/>
          </a:p>
        </p:txBody>
      </p:sp>
      <p:pic>
        <p:nvPicPr>
          <p:cNvPr id="5" name="Picture 4">
            <a:extLst>
              <a:ext uri="{FF2B5EF4-FFF2-40B4-BE49-F238E27FC236}">
                <a16:creationId xmlns:a16="http://schemas.microsoft.com/office/drawing/2014/main" id="{8C16AFDC-1284-E1CF-550D-6DA96C39DE11}"/>
              </a:ext>
            </a:extLst>
          </p:cNvPr>
          <p:cNvPicPr>
            <a:picLocks noChangeAspect="1"/>
          </p:cNvPicPr>
          <p:nvPr/>
        </p:nvPicPr>
        <p:blipFill>
          <a:blip r:embed="rId2"/>
          <a:stretch>
            <a:fillRect/>
          </a:stretch>
        </p:blipFill>
        <p:spPr>
          <a:xfrm>
            <a:off x="8467859" y="1108628"/>
            <a:ext cx="2823586" cy="1965109"/>
          </a:xfrm>
          <a:prstGeom prst="rect">
            <a:avLst/>
          </a:prstGeom>
        </p:spPr>
      </p:pic>
      <p:pic>
        <p:nvPicPr>
          <p:cNvPr id="7" name="Picture 6">
            <a:extLst>
              <a:ext uri="{FF2B5EF4-FFF2-40B4-BE49-F238E27FC236}">
                <a16:creationId xmlns:a16="http://schemas.microsoft.com/office/drawing/2014/main" id="{F325B6D2-5189-0E44-674D-FD1E7CC08160}"/>
              </a:ext>
            </a:extLst>
          </p:cNvPr>
          <p:cNvPicPr>
            <a:picLocks noChangeAspect="1"/>
          </p:cNvPicPr>
          <p:nvPr/>
        </p:nvPicPr>
        <p:blipFill>
          <a:blip r:embed="rId3"/>
          <a:stretch>
            <a:fillRect/>
          </a:stretch>
        </p:blipFill>
        <p:spPr>
          <a:xfrm>
            <a:off x="8467859" y="3798887"/>
            <a:ext cx="2823586" cy="1977187"/>
          </a:xfrm>
          <a:prstGeom prst="rect">
            <a:avLst/>
          </a:prstGeom>
        </p:spPr>
      </p:pic>
    </p:spTree>
    <p:extLst>
      <p:ext uri="{BB962C8B-B14F-4D97-AF65-F5344CB8AC3E}">
        <p14:creationId xmlns:p14="http://schemas.microsoft.com/office/powerpoint/2010/main" val="4742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DB0B16-DAC1-76EB-16BA-D88EA2C6F5A0}"/>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3700" kern="1200">
                <a:solidFill>
                  <a:srgbClr val="FFFFFF"/>
                </a:solidFill>
                <a:latin typeface="+mj-lt"/>
                <a:ea typeface="+mj-ea"/>
                <a:cs typeface="+mj-cs"/>
              </a:rPr>
              <a:t>Observations:</a:t>
            </a:r>
          </a:p>
        </p:txBody>
      </p:sp>
      <p:sp>
        <p:nvSpPr>
          <p:cNvPr id="3" name="Content Placeholder 2">
            <a:extLst>
              <a:ext uri="{FF2B5EF4-FFF2-40B4-BE49-F238E27FC236}">
                <a16:creationId xmlns:a16="http://schemas.microsoft.com/office/drawing/2014/main" id="{F5EC3F1C-4CB0-17F1-3E52-1EE806C3F1DF}"/>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2000" b="1"/>
              <a:t>Train Data: </a:t>
            </a:r>
          </a:p>
          <a:p>
            <a:pPr marL="0"/>
            <a:r>
              <a:rPr lang="en-US" sz="2000"/>
              <a:t>Accuracy : 80% </a:t>
            </a:r>
          </a:p>
          <a:p>
            <a:pPr marL="0"/>
            <a:r>
              <a:rPr lang="en-US" sz="2000"/>
              <a:t>Sensitivity : 77%</a:t>
            </a:r>
          </a:p>
          <a:p>
            <a:pPr marL="0"/>
            <a:r>
              <a:rPr lang="en-US" sz="2000"/>
              <a:t>Specificity : 80%</a:t>
            </a:r>
          </a:p>
          <a:p>
            <a:pPr marL="0"/>
            <a:endParaRPr lang="en-US" sz="2000"/>
          </a:p>
          <a:p>
            <a:pPr marL="0"/>
            <a:r>
              <a:rPr lang="en-US" sz="2000" b="1"/>
              <a:t>Test Data:</a:t>
            </a:r>
          </a:p>
          <a:p>
            <a:pPr marL="0"/>
            <a:r>
              <a:rPr lang="en-US" sz="2000"/>
              <a:t>Accuracy : 80%</a:t>
            </a:r>
          </a:p>
          <a:p>
            <a:pPr marL="0"/>
            <a:r>
              <a:rPr lang="en-US" sz="2000"/>
              <a:t>Sensitivity : 77%</a:t>
            </a:r>
          </a:p>
          <a:p>
            <a:pPr marL="0"/>
            <a:r>
              <a:rPr lang="en-US" sz="2000"/>
              <a:t>Specificity : 80%</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16CD563A-5831-7FFB-2EB1-92AC59FC0162}"/>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a:t>Final Features list:</a:t>
            </a:r>
          </a:p>
          <a:p>
            <a:r>
              <a:rPr lang="en-US" sz="1700"/>
              <a:t>Lead Source_Olark Chat</a:t>
            </a:r>
          </a:p>
          <a:p>
            <a:r>
              <a:rPr lang="en-US" sz="1700"/>
              <a:t>Specialization_Others</a:t>
            </a:r>
          </a:p>
          <a:p>
            <a:r>
              <a:rPr lang="en-US" sz="1700"/>
              <a:t>Lead Origin_Lead Add Form</a:t>
            </a:r>
          </a:p>
          <a:p>
            <a:r>
              <a:rPr lang="en-US" sz="1700"/>
              <a:t>Lead Source_Welingak Website</a:t>
            </a:r>
          </a:p>
          <a:p>
            <a:r>
              <a:rPr lang="en-US" sz="1700"/>
              <a:t>Total Time Spent on Website</a:t>
            </a:r>
          </a:p>
          <a:p>
            <a:r>
              <a:rPr lang="en-US" sz="1700"/>
              <a:t>Lead Origin_Landing Page Submission</a:t>
            </a:r>
          </a:p>
          <a:p>
            <a:r>
              <a:rPr lang="en-US" sz="1700"/>
              <a:t>What is your current occupation_Working Professionals</a:t>
            </a:r>
          </a:p>
          <a:p>
            <a:r>
              <a:rPr lang="en-US" sz="1700"/>
              <a:t>Do Not Email</a:t>
            </a:r>
          </a:p>
        </p:txBody>
      </p:sp>
    </p:spTree>
    <p:extLst>
      <p:ext uri="{BB962C8B-B14F-4D97-AF65-F5344CB8AC3E}">
        <p14:creationId xmlns:p14="http://schemas.microsoft.com/office/powerpoint/2010/main" val="14958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4FDF3-BC0A-2FDC-E883-2A3B343F05A6}"/>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id="{CE4563BB-68A6-D722-CC12-3C7350A3D7D8}"/>
              </a:ext>
            </a:extLst>
          </p:cNvPr>
          <p:cNvSpPr>
            <a:spLocks noGrp="1"/>
          </p:cNvSpPr>
          <p:nvPr>
            <p:ph idx="1"/>
          </p:nvPr>
        </p:nvSpPr>
        <p:spPr>
          <a:xfrm>
            <a:off x="4810259" y="649480"/>
            <a:ext cx="6555347" cy="5546047"/>
          </a:xfrm>
        </p:spPr>
        <p:txBody>
          <a:bodyPr anchor="ctr">
            <a:normAutofit/>
          </a:bodyPr>
          <a:lstStyle/>
          <a:p>
            <a:r>
              <a:rPr lang="en-US" sz="2000"/>
              <a:t>We see that the conversion rate is 30-35% (close to average) for API and Landing page submission. But very low for Lead Add form and Lead import. Therefore, we can intervene that we need to focus more on the leads originated from API and Landing page submission.</a:t>
            </a:r>
          </a:p>
          <a:p>
            <a:r>
              <a:rPr lang="en-US" sz="2000"/>
              <a:t>We see max number of leads are generated by google / direct traffic. Max conversion ratio is by reference and welingak website.</a:t>
            </a:r>
          </a:p>
          <a:p>
            <a:r>
              <a:rPr lang="en-US" sz="2000"/>
              <a:t>Leads who spent more time on website, more likely to convert.</a:t>
            </a:r>
          </a:p>
          <a:p>
            <a:r>
              <a:rPr lang="en-US" sz="2000"/>
              <a:t>Most common last activity is email opened. highest rate = SMS Sent. Max are unemployed. Max conversion with working professional.</a:t>
            </a:r>
            <a:endParaRPr lang="en-IN" sz="2000"/>
          </a:p>
        </p:txBody>
      </p:sp>
    </p:spTree>
    <p:extLst>
      <p:ext uri="{BB962C8B-B14F-4D97-AF65-F5344CB8AC3E}">
        <p14:creationId xmlns:p14="http://schemas.microsoft.com/office/powerpoint/2010/main" val="345508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1295-7E83-6263-28A3-D31496F7C117}"/>
              </a:ext>
            </a:extLst>
          </p:cNvPr>
          <p:cNvSpPr>
            <a:spLocks noGrp="1"/>
          </p:cNvSpPr>
          <p:nvPr>
            <p:ph type="title"/>
          </p:nvPr>
        </p:nvSpPr>
        <p:spPr>
          <a:xfrm>
            <a:off x="6823878" y="741391"/>
            <a:ext cx="4491821" cy="1616203"/>
          </a:xfrm>
        </p:spPr>
        <p:txBody>
          <a:bodyPr anchor="b">
            <a:normAutofit/>
          </a:bodyPr>
          <a:lstStyle/>
          <a:p>
            <a:r>
              <a:rPr lang="en-US" sz="3200"/>
              <a:t>Content</a:t>
            </a:r>
            <a:endParaRPr lang="en-IN" sz="3200"/>
          </a:p>
        </p:txBody>
      </p:sp>
      <p:pic>
        <p:nvPicPr>
          <p:cNvPr id="5" name="Picture 4" descr="Black pen against a sheet with shaded numbers">
            <a:extLst>
              <a:ext uri="{FF2B5EF4-FFF2-40B4-BE49-F238E27FC236}">
                <a16:creationId xmlns:a16="http://schemas.microsoft.com/office/drawing/2014/main" id="{1AA3862D-11B4-D7B7-72FC-8C025590D614}"/>
              </a:ext>
            </a:extLst>
          </p:cNvPr>
          <p:cNvPicPr>
            <a:picLocks noChangeAspect="1"/>
          </p:cNvPicPr>
          <p:nvPr/>
        </p:nvPicPr>
        <p:blipFill>
          <a:blip r:embed="rId2"/>
          <a:srcRect l="40667" r="-1"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F0D3717-3D01-C3B1-B809-3CE1531A2622}"/>
              </a:ext>
            </a:extLst>
          </p:cNvPr>
          <p:cNvSpPr>
            <a:spLocks noGrp="1"/>
          </p:cNvSpPr>
          <p:nvPr>
            <p:ph idx="1"/>
          </p:nvPr>
        </p:nvSpPr>
        <p:spPr>
          <a:xfrm>
            <a:off x="6823878" y="2533476"/>
            <a:ext cx="4491820" cy="3447832"/>
          </a:xfrm>
        </p:spPr>
        <p:txBody>
          <a:bodyPr anchor="t">
            <a:normAutofit/>
          </a:bodyPr>
          <a:lstStyle/>
          <a:p>
            <a:r>
              <a:rPr lang="en-IN" sz="2000"/>
              <a:t>Problem statement</a:t>
            </a:r>
          </a:p>
          <a:p>
            <a:r>
              <a:rPr lang="en-IN" sz="2000"/>
              <a:t>Problem approach</a:t>
            </a:r>
          </a:p>
          <a:p>
            <a:r>
              <a:rPr lang="en-IN" sz="2000"/>
              <a:t>EDA</a:t>
            </a:r>
          </a:p>
          <a:p>
            <a:r>
              <a:rPr lang="en-IN" sz="2000"/>
              <a:t>Correlations</a:t>
            </a:r>
          </a:p>
          <a:p>
            <a:r>
              <a:rPr lang="en-IN" sz="2000"/>
              <a:t>Model Evaluation</a:t>
            </a:r>
          </a:p>
          <a:p>
            <a:r>
              <a:rPr lang="en-IN" sz="2000"/>
              <a:t>Observations </a:t>
            </a:r>
          </a:p>
          <a:p>
            <a:r>
              <a:rPr lang="en-IN" sz="2000"/>
              <a:t>Conclusion</a:t>
            </a:r>
          </a:p>
        </p:txBody>
      </p:sp>
    </p:spTree>
    <p:extLst>
      <p:ext uri="{BB962C8B-B14F-4D97-AF65-F5344CB8AC3E}">
        <p14:creationId xmlns:p14="http://schemas.microsoft.com/office/powerpoint/2010/main" val="154803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AA7-0C55-84D9-3CB3-458989ACCEE8}"/>
              </a:ext>
            </a:extLst>
          </p:cNvPr>
          <p:cNvSpPr>
            <a:spLocks noGrp="1"/>
          </p:cNvSpPr>
          <p:nvPr>
            <p:ph type="title"/>
          </p:nvPr>
        </p:nvSpPr>
        <p:spPr/>
        <p:txBody>
          <a:bodyPr/>
          <a:lstStyle/>
          <a:p>
            <a:r>
              <a:rPr lang="en-US" dirty="0"/>
              <a:t>Problem Statement</a:t>
            </a:r>
            <a:endParaRPr lang="en-IN" dirty="0"/>
          </a:p>
        </p:txBody>
      </p:sp>
      <p:graphicFrame>
        <p:nvGraphicFramePr>
          <p:cNvPr id="5" name="Content Placeholder 2">
            <a:extLst>
              <a:ext uri="{FF2B5EF4-FFF2-40B4-BE49-F238E27FC236}">
                <a16:creationId xmlns:a16="http://schemas.microsoft.com/office/drawing/2014/main" id="{CE88AE8E-9684-EACE-42F1-66051A5CB04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9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DFFE1-1B40-26D4-748C-26FE35E4D514}"/>
              </a:ext>
            </a:extLst>
          </p:cNvPr>
          <p:cNvSpPr>
            <a:spLocks noGrp="1"/>
          </p:cNvSpPr>
          <p:nvPr>
            <p:ph type="title"/>
          </p:nvPr>
        </p:nvSpPr>
        <p:spPr>
          <a:xfrm>
            <a:off x="761803" y="350196"/>
            <a:ext cx="4646904" cy="1624520"/>
          </a:xfrm>
        </p:spPr>
        <p:txBody>
          <a:bodyPr anchor="ctr">
            <a:normAutofit/>
          </a:bodyPr>
          <a:lstStyle/>
          <a:p>
            <a:r>
              <a:rPr lang="en-US" sz="4000"/>
              <a:t>Business Objective</a:t>
            </a:r>
            <a:endParaRPr lang="en-IN" sz="4000"/>
          </a:p>
        </p:txBody>
      </p:sp>
      <p:sp>
        <p:nvSpPr>
          <p:cNvPr id="3" name="Content Placeholder 2">
            <a:extLst>
              <a:ext uri="{FF2B5EF4-FFF2-40B4-BE49-F238E27FC236}">
                <a16:creationId xmlns:a16="http://schemas.microsoft.com/office/drawing/2014/main" id="{3E68F46E-4095-5761-7DB6-40C5B30DC78D}"/>
              </a:ext>
            </a:extLst>
          </p:cNvPr>
          <p:cNvSpPr>
            <a:spLocks noGrp="1"/>
          </p:cNvSpPr>
          <p:nvPr>
            <p:ph idx="1"/>
          </p:nvPr>
        </p:nvSpPr>
        <p:spPr>
          <a:xfrm>
            <a:off x="761802" y="2743200"/>
            <a:ext cx="4646905" cy="3613149"/>
          </a:xfrm>
        </p:spPr>
        <p:txBody>
          <a:bodyPr anchor="ctr">
            <a:normAutofit/>
          </a:bodyPr>
          <a:lstStyle/>
          <a:p>
            <a:r>
              <a:rPr lang="en-US" sz="1900"/>
              <a:t>Lead X wants us to build a model to give every lead a lead score between 0 -100 . So that they can identify the Hot leads and increase their conversion rate as well.</a:t>
            </a:r>
          </a:p>
          <a:p>
            <a:r>
              <a:rPr lang="en-US" sz="1900"/>
              <a:t>The CEO want to achieve a lead conversion rate of 80%.</a:t>
            </a:r>
          </a:p>
          <a:p>
            <a:r>
              <a:rPr lang="en-US" sz="1900"/>
              <a:t>They want the model to be able to handle future constraints as well like Peak time actions required, how to utilize full manpower and after achieving target what should be the approaches.</a:t>
            </a:r>
            <a:endParaRPr lang="en-IN" sz="1900"/>
          </a:p>
        </p:txBody>
      </p:sp>
      <p:pic>
        <p:nvPicPr>
          <p:cNvPr id="5" name="Picture 4" descr="3D Hologram from iPad">
            <a:extLst>
              <a:ext uri="{FF2B5EF4-FFF2-40B4-BE49-F238E27FC236}">
                <a16:creationId xmlns:a16="http://schemas.microsoft.com/office/drawing/2014/main" id="{1E3BAF7C-218A-1000-01A4-FB8F487E67F0}"/>
              </a:ext>
            </a:extLst>
          </p:cNvPr>
          <p:cNvPicPr>
            <a:picLocks noChangeAspect="1"/>
          </p:cNvPicPr>
          <p:nvPr/>
        </p:nvPicPr>
        <p:blipFill>
          <a:blip r:embed="rId2"/>
          <a:srcRect l="11647" r="28952" b="-2"/>
          <a:stretch/>
        </p:blipFill>
        <p:spPr>
          <a:xfrm>
            <a:off x="6096000" y="1"/>
            <a:ext cx="6102825" cy="6858000"/>
          </a:xfrm>
          <a:prstGeom prst="rect">
            <a:avLst/>
          </a:prstGeom>
        </p:spPr>
      </p:pic>
    </p:spTree>
    <p:extLst>
      <p:ext uri="{BB962C8B-B14F-4D97-AF65-F5344CB8AC3E}">
        <p14:creationId xmlns:p14="http://schemas.microsoft.com/office/powerpoint/2010/main" val="42378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88242-FB10-6540-D783-692898F3C71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Problem 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F0A858F8-8D08-4241-E5F3-AFFAE137922B}"/>
              </a:ext>
            </a:extLst>
          </p:cNvPr>
          <p:cNvGraphicFramePr>
            <a:graphicFrameLocks noGrp="1"/>
          </p:cNvGraphicFramePr>
          <p:nvPr>
            <p:ph idx="1"/>
            <p:extLst>
              <p:ext uri="{D42A27DB-BD31-4B8C-83A1-F6EECF244321}">
                <p14:modId xmlns:p14="http://schemas.microsoft.com/office/powerpoint/2010/main" val="14006038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67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2EE9C-F070-DE8A-32D9-F9E75DA64298}"/>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Business Objective:</a:t>
            </a:r>
            <a:endParaRPr lang="en-IN" sz="4000">
              <a:solidFill>
                <a:srgbClr val="FFFFFF"/>
              </a:solidFill>
            </a:endParaRPr>
          </a:p>
        </p:txBody>
      </p:sp>
      <p:graphicFrame>
        <p:nvGraphicFramePr>
          <p:cNvPr id="29" name="Content Placeholder 2">
            <a:extLst>
              <a:ext uri="{FF2B5EF4-FFF2-40B4-BE49-F238E27FC236}">
                <a16:creationId xmlns:a16="http://schemas.microsoft.com/office/drawing/2014/main" id="{8D2D102C-3348-AA71-4E94-BE8F8A6E45EB}"/>
              </a:ext>
            </a:extLst>
          </p:cNvPr>
          <p:cNvGraphicFramePr>
            <a:graphicFrameLocks noGrp="1"/>
          </p:cNvGraphicFramePr>
          <p:nvPr>
            <p:ph idx="1"/>
            <p:extLst>
              <p:ext uri="{D42A27DB-BD31-4B8C-83A1-F6EECF244321}">
                <p14:modId xmlns:p14="http://schemas.microsoft.com/office/powerpoint/2010/main" val="233906010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03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3C79B-229E-7327-374A-86DA525C469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Problem 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C58BA2F1-1950-E039-EC08-EF452E256980}"/>
              </a:ext>
            </a:extLst>
          </p:cNvPr>
          <p:cNvGraphicFramePr>
            <a:graphicFrameLocks noGrp="1"/>
          </p:cNvGraphicFramePr>
          <p:nvPr>
            <p:ph idx="1"/>
            <p:extLst>
              <p:ext uri="{D42A27DB-BD31-4B8C-83A1-F6EECF244321}">
                <p14:modId xmlns:p14="http://schemas.microsoft.com/office/powerpoint/2010/main" val="9495044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85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CD202B-2A16-0421-02F8-15AF6CB8131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EDA – Data Cleaning</a:t>
            </a:r>
          </a:p>
        </p:txBody>
      </p:sp>
      <p:pic>
        <p:nvPicPr>
          <p:cNvPr id="5" name="Content Placeholder 4">
            <a:extLst>
              <a:ext uri="{FF2B5EF4-FFF2-40B4-BE49-F238E27FC236}">
                <a16:creationId xmlns:a16="http://schemas.microsoft.com/office/drawing/2014/main" id="{F5D860EF-7CA4-AF50-79BA-6A854D32DE51}"/>
              </a:ext>
            </a:extLst>
          </p:cNvPr>
          <p:cNvPicPr>
            <a:picLocks noGrp="1" noChangeAspect="1"/>
          </p:cNvPicPr>
          <p:nvPr>
            <p:ph idx="1"/>
          </p:nvPr>
        </p:nvPicPr>
        <p:blipFill>
          <a:blip r:embed="rId2"/>
          <a:stretch>
            <a:fillRect/>
          </a:stretch>
        </p:blipFill>
        <p:spPr>
          <a:xfrm>
            <a:off x="4502428" y="1080632"/>
            <a:ext cx="7225748" cy="4696735"/>
          </a:xfrm>
          <a:prstGeom prst="rect">
            <a:avLst/>
          </a:prstGeom>
        </p:spPr>
      </p:pic>
    </p:spTree>
    <p:extLst>
      <p:ext uri="{BB962C8B-B14F-4D97-AF65-F5344CB8AC3E}">
        <p14:creationId xmlns:p14="http://schemas.microsoft.com/office/powerpoint/2010/main" val="382690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0FD060-6C5A-936C-4EB2-C94525DB3F4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a:solidFill>
                  <a:srgbClr val="FFFFFF"/>
                </a:solidFill>
                <a:latin typeface="+mj-lt"/>
                <a:ea typeface="+mj-ea"/>
                <a:cs typeface="+mj-cs"/>
              </a:rPr>
              <a:t>Specialization:</a:t>
            </a:r>
            <a:br>
              <a:rPr lang="en-US" sz="2500" kern="1200">
                <a:solidFill>
                  <a:srgbClr val="FFFFFF"/>
                </a:solidFill>
                <a:latin typeface="+mj-lt"/>
                <a:ea typeface="+mj-ea"/>
                <a:cs typeface="+mj-cs"/>
              </a:rPr>
            </a:br>
            <a:r>
              <a:rPr lang="en-US" sz="2500" kern="1200">
                <a:solidFill>
                  <a:srgbClr val="FFFFFF"/>
                </a:solidFill>
                <a:latin typeface="+mj-lt"/>
                <a:ea typeface="+mj-ea"/>
                <a:cs typeface="+mj-cs"/>
              </a:rPr>
              <a:t>Leads from HR, Finance &amp; Marketing management specializations are high probability to convert</a:t>
            </a:r>
          </a:p>
        </p:txBody>
      </p:sp>
      <p:pic>
        <p:nvPicPr>
          <p:cNvPr id="5" name="Content Placeholder 4">
            <a:extLst>
              <a:ext uri="{FF2B5EF4-FFF2-40B4-BE49-F238E27FC236}">
                <a16:creationId xmlns:a16="http://schemas.microsoft.com/office/drawing/2014/main" id="{7A4429A1-B64D-7D5D-F947-FFA889CEDF52}"/>
              </a:ext>
            </a:extLst>
          </p:cNvPr>
          <p:cNvPicPr>
            <a:picLocks noGrp="1" noChangeAspect="1"/>
          </p:cNvPicPr>
          <p:nvPr>
            <p:ph idx="1"/>
          </p:nvPr>
        </p:nvPicPr>
        <p:blipFill>
          <a:blip r:embed="rId2"/>
          <a:stretch>
            <a:fillRect/>
          </a:stretch>
        </p:blipFill>
        <p:spPr>
          <a:xfrm>
            <a:off x="4502428" y="845796"/>
            <a:ext cx="7225748" cy="5166407"/>
          </a:xfrm>
          <a:prstGeom prst="rect">
            <a:avLst/>
          </a:prstGeom>
        </p:spPr>
      </p:pic>
    </p:spTree>
    <p:extLst>
      <p:ext uri="{BB962C8B-B14F-4D97-AF65-F5344CB8AC3E}">
        <p14:creationId xmlns:p14="http://schemas.microsoft.com/office/powerpoint/2010/main" val="187333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789</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Lead Scoring Case Study</vt:lpstr>
      <vt:lpstr>Content</vt:lpstr>
      <vt:lpstr>Problem Statement</vt:lpstr>
      <vt:lpstr>Business Objective</vt:lpstr>
      <vt:lpstr>Problem Approach</vt:lpstr>
      <vt:lpstr>Business Objective:</vt:lpstr>
      <vt:lpstr>Problem Approach:</vt:lpstr>
      <vt:lpstr>EDA – Data Cleaning</vt:lpstr>
      <vt:lpstr>Specialization: Leads from HR, Finance &amp; Marketing management specializations are high probability to convert</vt:lpstr>
      <vt:lpstr>Lead Source &amp; Lead origin: In lead source the leads through google &amp; direct traffic high probability to convert</vt:lpstr>
      <vt:lpstr>Last Lead Activity: Leads which are opening email have high probability to convert, Same as Sending SMS will also benefit.</vt:lpstr>
      <vt:lpstr>Last What is Your Occupation: Leads which are Unemployed are more interested to join the course than others.</vt:lpstr>
      <vt:lpstr>Correlation: There is no correlation between the variables</vt:lpstr>
      <vt:lpstr>Model Evaluation: ROC Curve:</vt:lpstr>
      <vt:lpstr>Observations:</vt:lpstr>
      <vt:lpstr>Conclusion:</vt:lpstr>
    </vt:vector>
  </TitlesOfParts>
  <Company>INSPIRE BRANDS,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Raut, Vipin</dc:creator>
  <cp:lastModifiedBy>Raut, Vipin</cp:lastModifiedBy>
  <cp:revision>1</cp:revision>
  <dcterms:created xsi:type="dcterms:W3CDTF">2025-03-18T14:22:29Z</dcterms:created>
  <dcterms:modified xsi:type="dcterms:W3CDTF">2025-03-18T17:30:43Z</dcterms:modified>
</cp:coreProperties>
</file>