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3" r:id="rId4"/>
    <p:sldId id="284" r:id="rId5"/>
    <p:sldId id="286" r:id="rId6"/>
    <p:sldId id="285" r:id="rId7"/>
    <p:sldId id="287" r:id="rId8"/>
    <p:sldId id="295" r:id="rId9"/>
    <p:sldId id="275" r:id="rId10"/>
    <p:sldId id="274" r:id="rId11"/>
    <p:sldId id="277" r:id="rId12"/>
    <p:sldId id="276" r:id="rId13"/>
    <p:sldId id="259" r:id="rId14"/>
    <p:sldId id="260" r:id="rId15"/>
    <p:sldId id="265" r:id="rId16"/>
    <p:sldId id="267" r:id="rId17"/>
    <p:sldId id="289" r:id="rId18"/>
    <p:sldId id="288" r:id="rId19"/>
    <p:sldId id="290" r:id="rId20"/>
    <p:sldId id="262" r:id="rId21"/>
    <p:sldId id="291" r:id="rId22"/>
    <p:sldId id="299" r:id="rId23"/>
    <p:sldId id="270" r:id="rId24"/>
    <p:sldId id="271" r:id="rId25"/>
    <p:sldId id="278" r:id="rId26"/>
    <p:sldId id="279" r:id="rId27"/>
    <p:sldId id="281" r:id="rId28"/>
    <p:sldId id="280" r:id="rId29"/>
    <p:sldId id="282" r:id="rId30"/>
    <p:sldId id="292" r:id="rId31"/>
    <p:sldId id="293" r:id="rId32"/>
    <p:sldId id="294" r:id="rId33"/>
    <p:sldId id="298" r:id="rId34"/>
    <p:sldId id="26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E12A482-AD7D-4E64-8053-EE8371C173DE}">
          <p14:sldIdLst>
            <p14:sldId id="256"/>
            <p14:sldId id="257"/>
            <p14:sldId id="283"/>
            <p14:sldId id="284"/>
            <p14:sldId id="286"/>
            <p14:sldId id="285"/>
            <p14:sldId id="287"/>
            <p14:sldId id="295"/>
            <p14:sldId id="275"/>
            <p14:sldId id="274"/>
            <p14:sldId id="277"/>
            <p14:sldId id="276"/>
            <p14:sldId id="259"/>
            <p14:sldId id="260"/>
            <p14:sldId id="265"/>
            <p14:sldId id="267"/>
            <p14:sldId id="289"/>
            <p14:sldId id="288"/>
            <p14:sldId id="290"/>
            <p14:sldId id="262"/>
            <p14:sldId id="291"/>
            <p14:sldId id="299"/>
            <p14:sldId id="270"/>
            <p14:sldId id="271"/>
            <p14:sldId id="278"/>
            <p14:sldId id="279"/>
            <p14:sldId id="281"/>
            <p14:sldId id="280"/>
            <p14:sldId id="282"/>
            <p14:sldId id="292"/>
            <p14:sldId id="293"/>
            <p14:sldId id="294"/>
            <p14:sldId id="298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prasad" userId="e12af20753250e0b" providerId="LiveId" clId="{B4D2FEE5-D54A-4019-B635-95C47342D685}"/>
    <pc:docChg chg="undo custSel addSld delSld modSld sldOrd modSection">
      <pc:chgData name="karthik prasad" userId="e12af20753250e0b" providerId="LiveId" clId="{B4D2FEE5-D54A-4019-B635-95C47342D685}" dt="2025-10-22T14:46:36.245" v="729" actId="2696"/>
      <pc:docMkLst>
        <pc:docMk/>
      </pc:docMkLst>
      <pc:sldChg chg="modSp mod">
        <pc:chgData name="karthik prasad" userId="e12af20753250e0b" providerId="LiveId" clId="{B4D2FEE5-D54A-4019-B635-95C47342D685}" dt="2025-10-14T07:51:16.152" v="699" actId="20577"/>
        <pc:sldMkLst>
          <pc:docMk/>
          <pc:sldMk cId="3247544453" sldId="256"/>
        </pc:sldMkLst>
        <pc:spChg chg="mod">
          <ac:chgData name="karthik prasad" userId="e12af20753250e0b" providerId="LiveId" clId="{B4D2FEE5-D54A-4019-B635-95C47342D685}" dt="2025-10-14T07:51:16.152" v="699" actId="20577"/>
          <ac:spMkLst>
            <pc:docMk/>
            <pc:sldMk cId="3247544453" sldId="256"/>
            <ac:spMk id="7" creationId="{B265B586-846F-D3A9-9A51-51FD4A2AC871}"/>
          </ac:spMkLst>
        </pc:spChg>
      </pc:sldChg>
      <pc:sldChg chg="modSp mod">
        <pc:chgData name="karthik prasad" userId="e12af20753250e0b" providerId="LiveId" clId="{B4D2FEE5-D54A-4019-B635-95C47342D685}" dt="2025-10-13T07:47:08.415" v="575" actId="1076"/>
        <pc:sldMkLst>
          <pc:docMk/>
          <pc:sldMk cId="288163368" sldId="257"/>
        </pc:sldMkLst>
        <pc:spChg chg="mod">
          <ac:chgData name="karthik prasad" userId="e12af20753250e0b" providerId="LiveId" clId="{B4D2FEE5-D54A-4019-B635-95C47342D685}" dt="2025-10-13T07:47:08.415" v="575" actId="1076"/>
          <ac:spMkLst>
            <pc:docMk/>
            <pc:sldMk cId="288163368" sldId="257"/>
            <ac:spMk id="3" creationId="{2235C13A-FF39-A175-FD04-4EDB3E7CF124}"/>
          </ac:spMkLst>
        </pc:spChg>
      </pc:sldChg>
      <pc:sldChg chg="del">
        <pc:chgData name="karthik prasad" userId="e12af20753250e0b" providerId="LiveId" clId="{B4D2FEE5-D54A-4019-B635-95C47342D685}" dt="2025-10-09T07:25:27.244" v="73" actId="2696"/>
        <pc:sldMkLst>
          <pc:docMk/>
          <pc:sldMk cId="3005835863" sldId="258"/>
        </pc:sldMkLst>
      </pc:sldChg>
      <pc:sldChg chg="modSp mod">
        <pc:chgData name="karthik prasad" userId="e12af20753250e0b" providerId="LiveId" clId="{B4D2FEE5-D54A-4019-B635-95C47342D685}" dt="2025-10-09T07:19:11.818" v="47" actId="20577"/>
        <pc:sldMkLst>
          <pc:docMk/>
          <pc:sldMk cId="647165828" sldId="259"/>
        </pc:sldMkLst>
        <pc:spChg chg="mod">
          <ac:chgData name="karthik prasad" userId="e12af20753250e0b" providerId="LiveId" clId="{B4D2FEE5-D54A-4019-B635-95C47342D685}" dt="2025-10-09T07:19:11.818" v="47" actId="20577"/>
          <ac:spMkLst>
            <pc:docMk/>
            <pc:sldMk cId="647165828" sldId="259"/>
            <ac:spMk id="9" creationId="{DDC7662D-CA42-02A7-CCEC-C694799C8DB9}"/>
          </ac:spMkLst>
        </pc:spChg>
      </pc:sldChg>
      <pc:sldChg chg="modSp mod">
        <pc:chgData name="karthik prasad" userId="e12af20753250e0b" providerId="LiveId" clId="{B4D2FEE5-D54A-4019-B635-95C47342D685}" dt="2025-10-09T07:24:08.702" v="71" actId="255"/>
        <pc:sldMkLst>
          <pc:docMk/>
          <pc:sldMk cId="3973798043" sldId="260"/>
        </pc:sldMkLst>
        <pc:spChg chg="mod">
          <ac:chgData name="karthik prasad" userId="e12af20753250e0b" providerId="LiveId" clId="{B4D2FEE5-D54A-4019-B635-95C47342D685}" dt="2025-10-09T07:24:08.702" v="71" actId="255"/>
          <ac:spMkLst>
            <pc:docMk/>
            <pc:sldMk cId="3973798043" sldId="260"/>
            <ac:spMk id="9" creationId="{F3198D86-88D7-049A-88F8-8C915E6916E9}"/>
          </ac:spMkLst>
        </pc:spChg>
      </pc:sldChg>
      <pc:sldChg chg="modSp mod">
        <pc:chgData name="karthik prasad" userId="e12af20753250e0b" providerId="LiveId" clId="{B4D2FEE5-D54A-4019-B635-95C47342D685}" dt="2025-10-14T06:29:40.860" v="661" actId="12"/>
        <pc:sldMkLst>
          <pc:docMk/>
          <pc:sldMk cId="1621218670" sldId="262"/>
        </pc:sldMkLst>
        <pc:spChg chg="mod">
          <ac:chgData name="karthik prasad" userId="e12af20753250e0b" providerId="LiveId" clId="{B4D2FEE5-D54A-4019-B635-95C47342D685}" dt="2025-10-13T07:03:29.296" v="442" actId="255"/>
          <ac:spMkLst>
            <pc:docMk/>
            <pc:sldMk cId="1621218670" sldId="262"/>
            <ac:spMk id="8" creationId="{C8AEFCAA-40BF-62D9-BACB-25643F3FE40D}"/>
          </ac:spMkLst>
        </pc:spChg>
        <pc:spChg chg="mod">
          <ac:chgData name="karthik prasad" userId="e12af20753250e0b" providerId="LiveId" clId="{B4D2FEE5-D54A-4019-B635-95C47342D685}" dt="2025-10-14T06:29:40.860" v="661" actId="12"/>
          <ac:spMkLst>
            <pc:docMk/>
            <pc:sldMk cId="1621218670" sldId="262"/>
            <ac:spMk id="9" creationId="{29B2AD95-BFF3-0E0A-A0FB-E336CB5884F9}"/>
          </ac:spMkLst>
        </pc:spChg>
      </pc:sldChg>
      <pc:sldChg chg="del">
        <pc:chgData name="karthik prasad" userId="e12af20753250e0b" providerId="LiveId" clId="{B4D2FEE5-D54A-4019-B635-95C47342D685}" dt="2025-10-13T06:49:07.367" v="424" actId="2696"/>
        <pc:sldMkLst>
          <pc:docMk/>
          <pc:sldMk cId="3751635198" sldId="263"/>
        </pc:sldMkLst>
      </pc:sldChg>
      <pc:sldChg chg="del">
        <pc:chgData name="karthik prasad" userId="e12af20753250e0b" providerId="LiveId" clId="{B4D2FEE5-D54A-4019-B635-95C47342D685}" dt="2025-10-09T07:25:16.048" v="72" actId="2696"/>
        <pc:sldMkLst>
          <pc:docMk/>
          <pc:sldMk cId="889722805" sldId="269"/>
        </pc:sldMkLst>
      </pc:sldChg>
      <pc:sldChg chg="addSp delSp modSp mod">
        <pc:chgData name="karthik prasad" userId="e12af20753250e0b" providerId="LiveId" clId="{B4D2FEE5-D54A-4019-B635-95C47342D685}" dt="2025-10-13T06:55:28.228" v="441" actId="14100"/>
        <pc:sldMkLst>
          <pc:docMk/>
          <pc:sldMk cId="668757650" sldId="271"/>
        </pc:sldMkLst>
        <pc:picChg chg="add mod">
          <ac:chgData name="karthik prasad" userId="e12af20753250e0b" providerId="LiveId" clId="{B4D2FEE5-D54A-4019-B635-95C47342D685}" dt="2025-10-13T06:55:28.228" v="441" actId="14100"/>
          <ac:picMkLst>
            <pc:docMk/>
            <pc:sldMk cId="668757650" sldId="271"/>
            <ac:picMk id="18" creationId="{E7B7C8C3-9880-93E8-0C52-EC3DE10E7DAC}"/>
          </ac:picMkLst>
        </pc:picChg>
      </pc:sldChg>
      <pc:sldChg chg="modSp del mod">
        <pc:chgData name="karthik prasad" userId="e12af20753250e0b" providerId="LiveId" clId="{B4D2FEE5-D54A-4019-B635-95C47342D685}" dt="2025-10-13T07:52:41.184" v="581" actId="2696"/>
        <pc:sldMkLst>
          <pc:docMk/>
          <pc:sldMk cId="2481698180" sldId="272"/>
        </pc:sldMkLst>
      </pc:sldChg>
      <pc:sldChg chg="modSp mod ord">
        <pc:chgData name="karthik prasad" userId="e12af20753250e0b" providerId="LiveId" clId="{B4D2FEE5-D54A-4019-B635-95C47342D685}" dt="2025-10-13T07:51:04.479" v="576" actId="255"/>
        <pc:sldMkLst>
          <pc:docMk/>
          <pc:sldMk cId="4247681850" sldId="274"/>
        </pc:sldMkLst>
        <pc:spChg chg="mod">
          <ac:chgData name="karthik prasad" userId="e12af20753250e0b" providerId="LiveId" clId="{B4D2FEE5-D54A-4019-B635-95C47342D685}" dt="2025-10-13T07:51:04.479" v="576" actId="255"/>
          <ac:spMkLst>
            <pc:docMk/>
            <pc:sldMk cId="4247681850" sldId="274"/>
            <ac:spMk id="2" creationId="{2D19578F-5318-1E99-E2EA-FF3E6D69086C}"/>
          </ac:spMkLst>
        </pc:spChg>
      </pc:sldChg>
      <pc:sldChg chg="ord">
        <pc:chgData name="karthik prasad" userId="e12af20753250e0b" providerId="LiveId" clId="{B4D2FEE5-D54A-4019-B635-95C47342D685}" dt="2025-10-13T06:47:25.543" v="396"/>
        <pc:sldMkLst>
          <pc:docMk/>
          <pc:sldMk cId="2307791401" sldId="275"/>
        </pc:sldMkLst>
      </pc:sldChg>
      <pc:sldChg chg="ord">
        <pc:chgData name="karthik prasad" userId="e12af20753250e0b" providerId="LiveId" clId="{B4D2FEE5-D54A-4019-B635-95C47342D685}" dt="2025-10-14T16:49:35.977" v="712"/>
        <pc:sldMkLst>
          <pc:docMk/>
          <pc:sldMk cId="33674077" sldId="276"/>
        </pc:sldMkLst>
      </pc:sldChg>
      <pc:sldChg chg="ord">
        <pc:chgData name="karthik prasad" userId="e12af20753250e0b" providerId="LiveId" clId="{B4D2FEE5-D54A-4019-B635-95C47342D685}" dt="2025-10-13T06:47:35.877" v="398"/>
        <pc:sldMkLst>
          <pc:docMk/>
          <pc:sldMk cId="3177026721" sldId="277"/>
        </pc:sldMkLst>
      </pc:sldChg>
      <pc:sldChg chg="addSp delSp modSp mod">
        <pc:chgData name="karthik prasad" userId="e12af20753250e0b" providerId="LiveId" clId="{B4D2FEE5-D54A-4019-B635-95C47342D685}" dt="2025-10-14T16:42:14.163" v="705" actId="1036"/>
        <pc:sldMkLst>
          <pc:docMk/>
          <pc:sldMk cId="799952292" sldId="283"/>
        </pc:sldMkLst>
        <pc:spChg chg="add mod">
          <ac:chgData name="karthik prasad" userId="e12af20753250e0b" providerId="LiveId" clId="{B4D2FEE5-D54A-4019-B635-95C47342D685}" dt="2025-10-14T16:41:40.128" v="704" actId="123"/>
          <ac:spMkLst>
            <pc:docMk/>
            <pc:sldMk cId="799952292" sldId="283"/>
            <ac:spMk id="2" creationId="{6D1CE028-D6C2-A843-471C-6E05CAFD6DE0}"/>
          </ac:spMkLst>
        </pc:spChg>
        <pc:spChg chg="mod">
          <ac:chgData name="karthik prasad" userId="e12af20753250e0b" providerId="LiveId" clId="{B4D2FEE5-D54A-4019-B635-95C47342D685}" dt="2025-10-14T16:42:14.163" v="705" actId="1036"/>
          <ac:spMkLst>
            <pc:docMk/>
            <pc:sldMk cId="799952292" sldId="283"/>
            <ac:spMk id="5" creationId="{195C4B57-2447-24EB-FFD4-DFA55FCC8005}"/>
          </ac:spMkLst>
        </pc:spChg>
      </pc:sldChg>
      <pc:sldChg chg="modSp mod">
        <pc:chgData name="karthik prasad" userId="e12af20753250e0b" providerId="LiveId" clId="{B4D2FEE5-D54A-4019-B635-95C47342D685}" dt="2025-10-14T06:26:01.731" v="651" actId="12"/>
        <pc:sldMkLst>
          <pc:docMk/>
          <pc:sldMk cId="1410621941" sldId="284"/>
        </pc:sldMkLst>
        <pc:spChg chg="mod">
          <ac:chgData name="karthik prasad" userId="e12af20753250e0b" providerId="LiveId" clId="{B4D2FEE5-D54A-4019-B635-95C47342D685}" dt="2025-10-13T07:04:07.268" v="445" actId="255"/>
          <ac:spMkLst>
            <pc:docMk/>
            <pc:sldMk cId="1410621941" sldId="284"/>
            <ac:spMk id="2" creationId="{31026335-0123-867E-DBC6-3E1A6627E342}"/>
          </ac:spMkLst>
        </pc:spChg>
        <pc:spChg chg="mod">
          <ac:chgData name="karthik prasad" userId="e12af20753250e0b" providerId="LiveId" clId="{B4D2FEE5-D54A-4019-B635-95C47342D685}" dt="2025-10-14T06:26:01.731" v="651" actId="12"/>
          <ac:spMkLst>
            <pc:docMk/>
            <pc:sldMk cId="1410621941" sldId="284"/>
            <ac:spMk id="3" creationId="{F91F4B85-EB89-5FB8-C1DD-F44D7CA4CCD1}"/>
          </ac:spMkLst>
        </pc:spChg>
      </pc:sldChg>
      <pc:sldChg chg="modSp mod">
        <pc:chgData name="karthik prasad" userId="e12af20753250e0b" providerId="LiveId" clId="{B4D2FEE5-D54A-4019-B635-95C47342D685}" dt="2025-10-14T16:45:55.008" v="706" actId="255"/>
        <pc:sldMkLst>
          <pc:docMk/>
          <pc:sldMk cId="58546832" sldId="285"/>
        </pc:sldMkLst>
        <pc:spChg chg="mod">
          <ac:chgData name="karthik prasad" userId="e12af20753250e0b" providerId="LiveId" clId="{B4D2FEE5-D54A-4019-B635-95C47342D685}" dt="2025-10-13T07:03:57.981" v="444" actId="255"/>
          <ac:spMkLst>
            <pc:docMk/>
            <pc:sldMk cId="58546832" sldId="285"/>
            <ac:spMk id="2" creationId="{03445DC5-4A18-2236-331C-8D775B758D5A}"/>
          </ac:spMkLst>
        </pc:spChg>
        <pc:spChg chg="mod">
          <ac:chgData name="karthik prasad" userId="e12af20753250e0b" providerId="LiveId" clId="{B4D2FEE5-D54A-4019-B635-95C47342D685}" dt="2025-10-14T16:45:55.008" v="706" actId="255"/>
          <ac:spMkLst>
            <pc:docMk/>
            <pc:sldMk cId="58546832" sldId="285"/>
            <ac:spMk id="3" creationId="{8D6B3B50-524D-7252-207D-DEA8EC4CD336}"/>
          </ac:spMkLst>
        </pc:spChg>
      </pc:sldChg>
      <pc:sldChg chg="modSp mod">
        <pc:chgData name="karthik prasad" userId="e12af20753250e0b" providerId="LiveId" clId="{B4D2FEE5-D54A-4019-B635-95C47342D685}" dt="2025-10-14T16:46:42.043" v="710" actId="12"/>
        <pc:sldMkLst>
          <pc:docMk/>
          <pc:sldMk cId="1915471858" sldId="287"/>
        </pc:sldMkLst>
        <pc:spChg chg="mod">
          <ac:chgData name="karthik prasad" userId="e12af20753250e0b" providerId="LiveId" clId="{B4D2FEE5-D54A-4019-B635-95C47342D685}" dt="2025-10-13T07:03:49.667" v="443" actId="255"/>
          <ac:spMkLst>
            <pc:docMk/>
            <pc:sldMk cId="1915471858" sldId="287"/>
            <ac:spMk id="2" creationId="{DF888E9E-FD55-CCB3-8BFB-2BA26A074026}"/>
          </ac:spMkLst>
        </pc:spChg>
        <pc:spChg chg="mod">
          <ac:chgData name="karthik prasad" userId="e12af20753250e0b" providerId="LiveId" clId="{B4D2FEE5-D54A-4019-B635-95C47342D685}" dt="2025-10-14T16:46:42.043" v="710" actId="12"/>
          <ac:spMkLst>
            <pc:docMk/>
            <pc:sldMk cId="1915471858" sldId="287"/>
            <ac:spMk id="3" creationId="{6A746B46-9A99-A907-BC0A-B82CFE491674}"/>
          </ac:spMkLst>
        </pc:spChg>
      </pc:sldChg>
      <pc:sldChg chg="modSp mod">
        <pc:chgData name="karthik prasad" userId="e12af20753250e0b" providerId="LiveId" clId="{B4D2FEE5-D54A-4019-B635-95C47342D685}" dt="2025-10-09T07:31:48.533" v="80" actId="255"/>
        <pc:sldMkLst>
          <pc:docMk/>
          <pc:sldMk cId="1692525319" sldId="290"/>
        </pc:sldMkLst>
        <pc:spChg chg="mod">
          <ac:chgData name="karthik prasad" userId="e12af20753250e0b" providerId="LiveId" clId="{B4D2FEE5-D54A-4019-B635-95C47342D685}" dt="2025-10-09T07:31:48.533" v="80" actId="255"/>
          <ac:spMkLst>
            <pc:docMk/>
            <pc:sldMk cId="1692525319" sldId="290"/>
            <ac:spMk id="3" creationId="{9E80C89B-82CB-B1D2-C66B-440E6E163670}"/>
          </ac:spMkLst>
        </pc:spChg>
      </pc:sldChg>
      <pc:sldChg chg="addSp delSp modSp new mod modClrScheme chgLayout">
        <pc:chgData name="karthik prasad" userId="e12af20753250e0b" providerId="LiveId" clId="{B4D2FEE5-D54A-4019-B635-95C47342D685}" dt="2025-10-14T06:33:14.824" v="682" actId="688"/>
        <pc:sldMkLst>
          <pc:docMk/>
          <pc:sldMk cId="380699372" sldId="291"/>
        </pc:sldMkLst>
        <pc:spChg chg="add mod">
          <ac:chgData name="karthik prasad" userId="e12af20753250e0b" providerId="LiveId" clId="{B4D2FEE5-D54A-4019-B635-95C47342D685}" dt="2025-10-14T06:32:42.305" v="680" actId="20577"/>
          <ac:spMkLst>
            <pc:docMk/>
            <pc:sldMk cId="380699372" sldId="291"/>
            <ac:spMk id="5" creationId="{23A483FA-F3DA-9662-9A4E-255CAC08A248}"/>
          </ac:spMkLst>
        </pc:spChg>
        <pc:spChg chg="add mod">
          <ac:chgData name="karthik prasad" userId="e12af20753250e0b" providerId="LiveId" clId="{B4D2FEE5-D54A-4019-B635-95C47342D685}" dt="2025-10-14T06:33:14.824" v="682" actId="688"/>
          <ac:spMkLst>
            <pc:docMk/>
            <pc:sldMk cId="380699372" sldId="291"/>
            <ac:spMk id="7" creationId="{173B6C6B-C8B0-DEC6-A6DE-5CA1E1816508}"/>
          </ac:spMkLst>
        </pc:spChg>
      </pc:sldChg>
      <pc:sldChg chg="modSp new mod ord">
        <pc:chgData name="karthik prasad" userId="e12af20753250e0b" providerId="LiveId" clId="{B4D2FEE5-D54A-4019-B635-95C47342D685}" dt="2025-10-15T06:16:15.019" v="726" actId="20578"/>
        <pc:sldMkLst>
          <pc:docMk/>
          <pc:sldMk cId="149231989" sldId="292"/>
        </pc:sldMkLst>
        <pc:spChg chg="mod">
          <ac:chgData name="karthik prasad" userId="e12af20753250e0b" providerId="LiveId" clId="{B4D2FEE5-D54A-4019-B635-95C47342D685}" dt="2025-10-13T06:37:23.334" v="374" actId="255"/>
          <ac:spMkLst>
            <pc:docMk/>
            <pc:sldMk cId="149231989" sldId="292"/>
            <ac:spMk id="2" creationId="{8F2E2BE7-9144-938C-B805-C0D217BC8508}"/>
          </ac:spMkLst>
        </pc:spChg>
        <pc:spChg chg="mod">
          <ac:chgData name="karthik prasad" userId="e12af20753250e0b" providerId="LiveId" clId="{B4D2FEE5-D54A-4019-B635-95C47342D685}" dt="2025-10-13T06:31:14.145" v="305" actId="27636"/>
          <ac:spMkLst>
            <pc:docMk/>
            <pc:sldMk cId="149231989" sldId="292"/>
            <ac:spMk id="3" creationId="{9F0E21A4-BE1E-921A-340A-D625DF2C7A6F}"/>
          </ac:spMkLst>
        </pc:spChg>
      </pc:sldChg>
      <pc:sldChg chg="modSp new del">
        <pc:chgData name="karthik prasad" userId="e12af20753250e0b" providerId="LiveId" clId="{B4D2FEE5-D54A-4019-B635-95C47342D685}" dt="2025-10-13T06:30:34.927" v="297" actId="2696"/>
        <pc:sldMkLst>
          <pc:docMk/>
          <pc:sldMk cId="1128904058" sldId="292"/>
        </pc:sldMkLst>
      </pc:sldChg>
      <pc:sldChg chg="modSp new mod">
        <pc:chgData name="karthik prasad" userId="e12af20753250e0b" providerId="LiveId" clId="{B4D2FEE5-D54A-4019-B635-95C47342D685}" dt="2025-10-14T07:41:17.396" v="692" actId="12"/>
        <pc:sldMkLst>
          <pc:docMk/>
          <pc:sldMk cId="298491405" sldId="293"/>
        </pc:sldMkLst>
        <pc:spChg chg="mod">
          <ac:chgData name="karthik prasad" userId="e12af20753250e0b" providerId="LiveId" clId="{B4D2FEE5-D54A-4019-B635-95C47342D685}" dt="2025-10-13T06:37:16.097" v="373" actId="255"/>
          <ac:spMkLst>
            <pc:docMk/>
            <pc:sldMk cId="298491405" sldId="293"/>
            <ac:spMk id="2" creationId="{BCC7A036-19E3-3762-5B24-C9D5BDD60959}"/>
          </ac:spMkLst>
        </pc:spChg>
        <pc:spChg chg="mod">
          <ac:chgData name="karthik prasad" userId="e12af20753250e0b" providerId="LiveId" clId="{B4D2FEE5-D54A-4019-B635-95C47342D685}" dt="2025-10-14T07:41:17.396" v="692" actId="12"/>
          <ac:spMkLst>
            <pc:docMk/>
            <pc:sldMk cId="298491405" sldId="293"/>
            <ac:spMk id="3" creationId="{3B44ADC4-AC1C-E409-9DF3-D79FB96556DD}"/>
          </ac:spMkLst>
        </pc:spChg>
      </pc:sldChg>
      <pc:sldChg chg="addSp delSp modSp new del mod modClrScheme chgLayout">
        <pc:chgData name="karthik prasad" userId="e12af20753250e0b" providerId="LiveId" clId="{B4D2FEE5-D54A-4019-B635-95C47342D685}" dt="2025-10-13T06:30:39.461" v="298" actId="2696"/>
        <pc:sldMkLst>
          <pc:docMk/>
          <pc:sldMk cId="4276376774" sldId="293"/>
        </pc:sldMkLst>
      </pc:sldChg>
      <pc:sldChg chg="modSp new mod">
        <pc:chgData name="karthik prasad" userId="e12af20753250e0b" providerId="LiveId" clId="{B4D2FEE5-D54A-4019-B635-95C47342D685}" dt="2025-10-14T07:41:41.518" v="694" actId="14100"/>
        <pc:sldMkLst>
          <pc:docMk/>
          <pc:sldMk cId="1648190794" sldId="294"/>
        </pc:sldMkLst>
        <pc:spChg chg="mod">
          <ac:chgData name="karthik prasad" userId="e12af20753250e0b" providerId="LiveId" clId="{B4D2FEE5-D54A-4019-B635-95C47342D685}" dt="2025-10-13T06:42:43.045" v="385" actId="20577"/>
          <ac:spMkLst>
            <pc:docMk/>
            <pc:sldMk cId="1648190794" sldId="294"/>
            <ac:spMk id="2" creationId="{B2F44FC1-892A-80AD-945D-376F3920E73B}"/>
          </ac:spMkLst>
        </pc:spChg>
        <pc:spChg chg="mod">
          <ac:chgData name="karthik prasad" userId="e12af20753250e0b" providerId="LiveId" clId="{B4D2FEE5-D54A-4019-B635-95C47342D685}" dt="2025-10-14T07:41:41.518" v="694" actId="14100"/>
          <ac:spMkLst>
            <pc:docMk/>
            <pc:sldMk cId="1648190794" sldId="294"/>
            <ac:spMk id="3" creationId="{09844EFF-1C59-EC62-CAA9-564A3AE29BB9}"/>
          </ac:spMkLst>
        </pc:spChg>
      </pc:sldChg>
      <pc:sldChg chg="addSp delSp modSp new mod modClrScheme chgLayout">
        <pc:chgData name="karthik prasad" userId="e12af20753250e0b" providerId="LiveId" clId="{B4D2FEE5-D54A-4019-B635-95C47342D685}" dt="2025-10-13T06:48:08.828" v="423" actId="20577"/>
        <pc:sldMkLst>
          <pc:docMk/>
          <pc:sldMk cId="1369143711" sldId="295"/>
        </pc:sldMkLst>
        <pc:spChg chg="add mod ord">
          <ac:chgData name="karthik prasad" userId="e12af20753250e0b" providerId="LiveId" clId="{B4D2FEE5-D54A-4019-B635-95C47342D685}" dt="2025-10-13T06:48:08.828" v="423" actId="20577"/>
          <ac:spMkLst>
            <pc:docMk/>
            <pc:sldMk cId="1369143711" sldId="295"/>
            <ac:spMk id="4" creationId="{28DD581B-7202-54A0-E9E7-801EF07F7BC1}"/>
          </ac:spMkLst>
        </pc:spChg>
        <pc:spChg chg="add mod ord">
          <ac:chgData name="karthik prasad" userId="e12af20753250e0b" providerId="LiveId" clId="{B4D2FEE5-D54A-4019-B635-95C47342D685}" dt="2025-10-13T06:47:45.470" v="400" actId="700"/>
          <ac:spMkLst>
            <pc:docMk/>
            <pc:sldMk cId="1369143711" sldId="295"/>
            <ac:spMk id="5" creationId="{9394AC8E-DDE0-7F2C-37B4-F6B0A9E34A28}"/>
          </ac:spMkLst>
        </pc:spChg>
      </pc:sldChg>
      <pc:sldChg chg="addSp delSp modSp new del mod modClrScheme chgLayout">
        <pc:chgData name="karthik prasad" userId="e12af20753250e0b" providerId="LiveId" clId="{B4D2FEE5-D54A-4019-B635-95C47342D685}" dt="2025-10-22T14:46:31.634" v="728" actId="2696"/>
        <pc:sldMkLst>
          <pc:docMk/>
          <pc:sldMk cId="2599299695" sldId="296"/>
        </pc:sldMkLst>
      </pc:sldChg>
      <pc:sldChg chg="addSp delSp modSp new del mod modClrScheme delAnim modAnim chgLayout">
        <pc:chgData name="karthik prasad" userId="e12af20753250e0b" providerId="LiveId" clId="{B4D2FEE5-D54A-4019-B635-95C47342D685}" dt="2025-10-22T14:46:36.245" v="729" actId="2696"/>
        <pc:sldMkLst>
          <pc:docMk/>
          <pc:sldMk cId="629940798" sldId="297"/>
        </pc:sldMkLst>
      </pc:sldChg>
      <pc:sldChg chg="modSp new mod">
        <pc:chgData name="karthik prasad" userId="e12af20753250e0b" providerId="LiveId" clId="{B4D2FEE5-D54A-4019-B635-95C47342D685}" dt="2025-10-15T06:11:01.115" v="723" actId="113"/>
        <pc:sldMkLst>
          <pc:docMk/>
          <pc:sldMk cId="1740416614" sldId="298"/>
        </pc:sldMkLst>
        <pc:spChg chg="mod">
          <ac:chgData name="karthik prasad" userId="e12af20753250e0b" providerId="LiveId" clId="{B4D2FEE5-D54A-4019-B635-95C47342D685}" dt="2025-10-13T07:43:17.022" v="539" actId="20577"/>
          <ac:spMkLst>
            <pc:docMk/>
            <pc:sldMk cId="1740416614" sldId="298"/>
            <ac:spMk id="2" creationId="{2EAFDA63-0B9C-5EAC-731F-5E0055135225}"/>
          </ac:spMkLst>
        </pc:spChg>
        <pc:spChg chg="mod">
          <ac:chgData name="karthik prasad" userId="e12af20753250e0b" providerId="LiveId" clId="{B4D2FEE5-D54A-4019-B635-95C47342D685}" dt="2025-10-15T06:11:01.115" v="723" actId="113"/>
          <ac:spMkLst>
            <pc:docMk/>
            <pc:sldMk cId="1740416614" sldId="298"/>
            <ac:spMk id="3" creationId="{EBC1DED4-6CAE-7F58-564C-751A1583400B}"/>
          </ac:spMkLst>
        </pc:spChg>
      </pc:sldChg>
      <pc:sldChg chg="addSp delSp modSp new mod modClrScheme chgLayout">
        <pc:chgData name="karthik prasad" userId="e12af20753250e0b" providerId="LiveId" clId="{B4D2FEE5-D54A-4019-B635-95C47342D685}" dt="2025-10-13T08:00:11.607" v="611" actId="20577"/>
        <pc:sldMkLst>
          <pc:docMk/>
          <pc:sldMk cId="4215816082" sldId="299"/>
        </pc:sldMkLst>
        <pc:spChg chg="add mod">
          <ac:chgData name="karthik prasad" userId="e12af20753250e0b" providerId="LiveId" clId="{B4D2FEE5-D54A-4019-B635-95C47342D685}" dt="2025-10-13T08:00:11.607" v="611" actId="20577"/>
          <ac:spMkLst>
            <pc:docMk/>
            <pc:sldMk cId="4215816082" sldId="299"/>
            <ac:spMk id="4" creationId="{7BD4EC84-3A6D-A929-FED8-643E2BFA4C64}"/>
          </ac:spMkLst>
        </pc:spChg>
        <pc:spChg chg="add mod">
          <ac:chgData name="karthik prasad" userId="e12af20753250e0b" providerId="LiveId" clId="{B4D2FEE5-D54A-4019-B635-95C47342D685}" dt="2025-10-13T07:52:57.662" v="584" actId="700"/>
          <ac:spMkLst>
            <pc:docMk/>
            <pc:sldMk cId="4215816082" sldId="299"/>
            <ac:spMk id="5" creationId="{9B6BF185-6EC1-50F7-8A60-6ACF3351C2A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5:04:49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546 208 24575,'-36'1'0,"1"-3"0,0 0 0,0-2 0,1-2 0,-49-14 0,42 6 0,41 14 0,0 0 0,1-1 0,-1 1 0,0 0 0,0-1 0,1 1 0,-1 0 0,0-1 0,1 1 0,-1 0 0,1 0 0,-1-1 0,0 1 0,1 0 0,-1 0 0,1 0 0,-1 0 0,0-1 0,1 1 0,-1 0 0,1 0 0,-1 0 0,1 0 0,-1 0 0,0 0 0,1 0 0,-1 0 0,1 0 0,-1 0 0,1 1 0,21-4 0,137-6 0,68 0 0,-149 12 0,2-2 0,-1 5 0,138 26 0,-190-22 0,-24-8 0,0-1 0,0 1 0,1-1 0,-1 0 0,0 0 0,0 0 0,1 0 0,-1-1 0,1 1 0,-1-1 0,1 0 0,-1 0 0,1 0 0,-1 0 0,0-1 0,5 0 0,-27 5 0,1-1 0,-1-1 0,0 0 0,-26-2 0,28 0 0,-347-13 0,16 0 0,-11 14 0,442-2 0,101 2 0,-150 3 0,-1 2 0,0 1 0,38 13 0,-33-8 0,71 11 0,-28-10 0,-46-7 0,0-1 0,0-1 0,49-2 0,-65-5 0,-1 0 0,0-1 0,28-10 0,-25 7 0,-1 1 0,26-4 0,13 8 0,-48 2 0,1 0 0,-1 0 0,1-1 0,-1-1 0,0 0 0,0 0 0,12-5 0,-23 7 0,0 1 0,0-1 0,1 0 0,-1 0 0,0 0 0,0-1 0,0 1 0,0 0 0,1 0 0,-1 0 0,0 0 0,0 0 0,0 0 0,0 0 0,0 0 0,0 0 0,1 0 0,-1 0 0,0 0 0,0 0 0,0-1 0,0 1 0,0 0 0,0 0 0,0 0 0,1 0 0,-1 0 0,0 0 0,0-1 0,0 1 0,0 0 0,0 0 0,0 0 0,0 0 0,0 0 0,0-1 0,0 1 0,0 0 0,0 0 0,0 0 0,0 0 0,0 0 0,0-1 0,0 1 0,0 0 0,0 0 0,0 0 0,0 0 0,0-1 0,0 1 0,0 0 0,0 0 0,-1 0 0,-10-5 0,-16 2 0,-26 0 0,-63-5 0,-69-11 0,45 5 0,114 11 0,-120-20 0,132 21 0,0 0 0,-22 0 0,24 2 0,0-1 0,0 0 0,-20-5 0,32 6 0,-1 0 0,1 0 0,-1 0 0,1 0 0,-1 0 0,1 0 0,-1 0 0,1 0 0,-1-1 0,1 1 0,0 0 0,-1 0 0,1 0 0,-1 0 0,1-1 0,0 1 0,-1 0 0,1-1 0,0 1 0,-1 0 0,1-1 0,0 1 0,-1 0 0,1-1 0,0 1 0,0 0 0,-1-1 0,1 1 0,0-1 0,0 1 0,-1-1 0,14-5 0,24 0 0,13 5 0,-20 0 0,53-7 0,-31 0 0,78 0 0,-89 8 0,0-3 0,-1-1 0,70-16 0,-76 13 0,0 1 0,1 1 0,-1 2 0,68 3 0,41-3 0,-117-4 0,-21 0 0,-15 1 0,0 4 0,0 0 0,0 0 0,0 1 0,-1 1 0,1 0 0,0 0 0,0 1 0,-14 2 0,-9 4 0,-38 15 0,-3 0 0,-90 16 0,-208 21 0,335-57 0,24-2 0,1 1 0,-1 1 0,-17 3 0,18 2 0,19-2 0,24 1 0,399-2 0,-238-6 0,-64 0 0,92 1 0,-168 4 0,-1 1 0,62 15 0,-111-16 0,-10 1 0,-13 2 0,-40 3 0,-2-4 0,-104-3 0,81-3 0,59 2 0,-419-6 0,306-3 0,-164-30 0,271 33 0,1-2 0,0-1 0,0-2 0,-56-24 0,87 34 0,1-1 0,-1 1 0,1 0 0,-1 0 0,1 0 0,-1-1 0,1 1 0,-1 0 0,1 0 0,-1-1 0,1 1 0,0-1 0,-1 1 0,1 0 0,0-1 0,-1 1 0,1-1 0,0 1 0,-1 0 0,1-1 0,0 1 0,0-1 0,-1 1 0,1-1 0,0 1 0,0-2 0,11-3 0,28 3 0,-37 2 0,47 1 0,-1 2 0,59 12 0,94 29 0,-48-9 0,14-2 0,142 30 0,-304-62 0,1 0 0,-1 0 0,0 0 0,1-1 0,-1 0 0,1 0 0,-1 0 0,9-2 0,-13 2 0,0-1 0,-1 1 0,1 0 0,0 0 0,0-1 0,-1 1 0,1-1 0,0 1 0,-1 0 0,1-1 0,0 1 0,-1-1 0,1 0 0,-1 1 0,1-1 0,-1 1 0,1-1 0,-1 0 0,1 1 0,-1-1 0,0 0 0,1 0 0,-1 1 0,0-2 0,0 0 0,0 0 0,0 0 0,0 1 0,0-1 0,-1 0 0,1 0 0,-1 0 0,0 1 0,1-1 0,-1 0 0,0 1 0,0-1 0,0 0 0,0 1 0,-2-3 0,-1 0 0,-1-1 0,0 1 0,-1 0 0,1 1 0,-1-1 0,1 1 0,-1 0 0,0 0 0,0 1 0,-7-3 0,5 3 0,1-1 0,0 0 0,-1-1 0,1 0 0,1 0 0,-12-9 0,16 12 0,1-1 0,-1 0 0,1 0 0,0 0 0,0 1 0,0-1 0,0-1 0,0 1 0,0 0 0,1 0 0,-1 0 0,1 0 0,-1 0 0,1-1 0,0 1 0,0 0 0,0 0 0,0-1 0,0 1 0,0 0 0,1 0 0,-1-1 0,1 1 0,-1 0 0,1 0 0,0 0 0,0 0 0,2-3 0,-2 3 0,1-1 0,-1 1 0,1 0 0,0-1 0,0 1 0,0 0 0,0 0 0,0 1 0,0-1 0,0 0 0,1 1 0,-1-1 0,0 1 0,1 0 0,0 0 0,-1 0 0,4-1 0,-3 1 0,0 0 0,0 0 0,0-1 0,0 1 0,0-1 0,-1 0 0,1 0 0,0 0 0,3-4 0,-9 5 0,-9 5 0,-14 6 0,-4 3 0,0-1 0,-1-1 0,-1-2 0,-34 6 0,-134 12 0,131-20 0,28-3 0,28-4 0,0 1 0,-1 1 0,1 0 0,0 0 0,-21 8 0,34-10 0,0 0 0,0 0 0,0 0 0,-1 0 0,1 0 0,0 0 0,0 0 0,0 0 0,0 0 0,0 0 0,-1 0 0,1 0 0,0 0 0,0 0 0,0 0 0,0 0 0,0 0 0,-1 0 0,1 0 0,0 0 0,0 0 0,0 0 0,0 1 0,0-1 0,0 0 0,0 0 0,-1 0 0,1 0 0,0 0 0,0 0 0,0 0 0,0 0 0,0 1 0,0-1 0,0 0 0,0 0 0,0 0 0,0 0 0,0 0 0,0 0 0,-1 1 0,1-1 0,0 0 0,0 0 0,0 0 0,0 0 0,0 0 0,0 1 0,0-1 0,1 0 0,-1 0 0,0 0 0,0 0 0,0 0 0,0 1 0,0-1 0,0 0 0,0 0 0,12 1 0,17-3 0,-12-4 0,0-1 0,21-11 0,-25 12 0,-1 0 0,1 0 0,0 1 0,1 1 0,18-4 0,-25 7 0,28-6 0,-34 7 0,0-1 0,0 1 0,0 0 0,0-1 0,0 1 0,0-1 0,0 1 0,0-1 0,0 1 0,0-1 0,0 0 0,0 1 0,0-1 0,-1 0 0,1 0 0,0 0 0,-1 0 0,1 0 0,0 0 0,-1 1 0,1-1 0,-1-1 0,1 1 0,-1 0 0,0 0 0,1-1 0,-2 1 0,1 0 0,0 0 0,0 0 0,-1 0 0,1 0 0,-1 0 0,1 0 0,-1 1 0,1-1 0,-1 0 0,0 0 0,1 0 0,-1 1 0,0-1 0,0 0 0,0 1 0,1-1 0,-1 1 0,0-1 0,0 1 0,0-1 0,0 1 0,0 0 0,0-1 0,0 1 0,0 0 0,0 0 0,-1-1 0,-33-4 0,32 5 0,-15 0 0,1 0 0,-1 2 0,1 0 0,-20 5 0,23-4 0,0-1 0,-1 1 0,0-2 0,1 0 0,-1-1 0,1-1 0,-18-2 0,-31-16 0,50 14 0,0 0 0,-1 1 0,1 1 0,-25-3 0,19 4 0,-72-1 0,81 3 0,0 1 0,0 0 0,0 1 0,1-1 0,-1 2 0,-15 5 0,22-6 0,0-1 0,0 1 0,1 0 0,-1 1 0,0-1 0,1 0 0,0 1 0,-1 0 0,1-1 0,0 1 0,-2 5 0,-19 39 0,14-28 0,7-15 0,0 1 0,0-1 0,0 1 0,0 0 0,1-1 0,0 1 0,0 0 0,1 0 0,-1 0 0,1 7 0,0-10 0,1-1 0,-1 1 0,1 0 0,-1 0 0,1 0 0,0-1 0,0 1 0,0 0 0,0-1 0,0 1 0,0-1 0,0 1 0,0-1 0,1 1 0,-1-1 0,0 0 0,1 0 0,-1 0 0,1 0 0,0 0 0,-1 0 0,1 0 0,0 0 0,0-1 0,-1 1 0,1 0 0,0-1 0,0 0 0,3 1 0,20 2 0,1-1 0,-1-1 0,44-3 0,-47 0 0,1 1 0,-1 1 0,0 0 0,0 2 0,39 8 0,40 15 0,-50-13 0,59 21 0,-99-29 0,0-1 0,0 0 0,1-1 0,-1 0 0,1-1 0,0 0 0,-1-1 0,1 0 0,0-1 0,0 0 0,-1 0 0,20-7 0,-15 5 0,0 0 0,-1-2 0,1 0 0,-1-1 0,0 0 0,16-9 0,18-3 0,-38 15 0,0-1 0,0 0 0,18-10 0,-26 13 0,-1 0 0,0 0 0,0-1 0,0 0 0,0 1 0,0-1 0,-1 0 0,1 0 0,0 0 0,-1 0 0,0 0 0,1 0 0,-1 0 0,0 0 0,0-1 0,0 1 0,0-1 0,-1 1 0,1 0 0,0-1 0,-1 1 0,0-4 0,0 5 0,0-1 0,-1 1 0,1-1 0,0 1 0,-1 0 0,0-1 0,1 1 0,-1-1 0,0 1 0,0 0 0,0 0 0,0-1 0,0 1 0,0 0 0,0 0 0,0 0 0,0 0 0,0 0 0,-1 0 0,1 1 0,0-1 0,-1 0 0,1 1 0,-1-1 0,1 1 0,-3-1 0,3 0 0,-1 1 0,1-1 0,0 1 0,-1-1 0,1 1 0,0-1 0,0 0 0,0 1 0,-1-1 0,1 0 0,0 0 0,0 0 0,0 0 0,0 0 0,0 0 0,1 0 0,-1 0 0,0-1 0,0 1 0,1 0 0,-1-2 0,1 3 0,0-1 0,0 1 0,1-1 0,-1 1 0,0-1 0,1 1 0,-1 0 0,0-1 0,1 1 0,-1 0 0,1-1 0,-1 1 0,1 0 0,-1-1 0,1 1 0,-1 0 0,1 0 0,-1-1 0,1 1 0,-1 0 0,1 0 0,-1 0 0,1 0 0,-1 0 0,1 0 0,-1 0 0,2 0 0,18-2 0,-18 2 0,7 0 0,0-1 0,0 0 0,-1-1 0,1 0 0,-1 0 0,1-1 0,-1 0 0,0-1 0,14-7 0,-10 2 0,1 0 0,-2 0 0,1-1 0,18-21 0,-29 30 0,0 0 0,-1 1 0,1-1 0,0 0 0,0 0 0,-1 0 0,1 0 0,-1 0 0,1 0 0,-1 0 0,1 1 0,-1-2 0,1 1 0,-1 0 0,0 0 0,1 0 0,-1 0 0,0 0 0,0-1 0,0 1 0,-1 1 0,1-1 0,0 1 0,-1-1 0,1 1 0,-1 0 0,1-1 0,-1 1 0,1 0 0,-1 0 0,1-1 0,-1 1 0,1 0 0,-1 0 0,1 0 0,-1-1 0,0 1 0,1 0 0,-1 0 0,1 0 0,-1 0 0,1 0 0,-1 0 0,-1 1 0,-41 8 0,30-3 0,1 0 0,0 1 0,1 0 0,-15 12 0,-33 18 0,-20 3-1365,64-30-5461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5:04:51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5:04:58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5:04:59.7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5:05:07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5:05:08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5:05:26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05:05:37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.jpg"/><Relationship Id="rId7" Type="http://schemas.openxmlformats.org/officeDocument/2006/relationships/customXml" Target="../ink/ink3.xml"/><Relationship Id="rId12" Type="http://schemas.openxmlformats.org/officeDocument/2006/relationships/customXml" Target="../ink/ink8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4.png"/><Relationship Id="rId9" Type="http://schemas.openxmlformats.org/officeDocument/2006/relationships/customXml" Target="../ink/ink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C36DD0-BFE0-8ECD-69C3-EE4C6D9E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947" y="1042219"/>
            <a:ext cx="8630446" cy="2601861"/>
          </a:xfrm>
        </p:spPr>
        <p:txBody>
          <a:bodyPr>
            <a:normAutofit/>
          </a:bodyPr>
          <a:lstStyle/>
          <a:p>
            <a:pPr algn="ctr"/>
            <a:r>
              <a:rPr lang="en-US" sz="9600" b="1" cap="none" dirty="0" err="1">
                <a:latin typeface="Gill Sans Ultra Bold" panose="020B0A02020104020203" pitchFamily="34" charset="0"/>
              </a:rPr>
              <a:t>EConCard</a:t>
            </a:r>
            <a:endParaRPr lang="en-IN" sz="9600" b="1" cap="none" dirty="0">
              <a:latin typeface="Gill Sans Ultra Bold" panose="020B0A02020104020203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65B586-846F-D3A9-9A51-51FD4A2AC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4238" y="3806195"/>
            <a:ext cx="10619775" cy="2171818"/>
          </a:xfrm>
        </p:spPr>
        <p:txBody>
          <a:bodyPr vert="horz" lIns="91440" tIns="91440" rIns="91440" bIns="45720" rtlCol="0" anchor="t">
            <a:normAutofit fontScale="25000" lnSpcReduction="20000"/>
          </a:bodyPr>
          <a:lstStyle/>
          <a:p>
            <a:r>
              <a:rPr lang="en-IN" sz="5500" dirty="0"/>
              <a:t>Guide:</a:t>
            </a:r>
          </a:p>
          <a:p>
            <a:r>
              <a:rPr lang="en-IN" sz="5500" b="1" dirty="0"/>
              <a:t>MS.ASHWANI  VIJAYACHANDRAN</a:t>
            </a:r>
          </a:p>
          <a:p>
            <a:r>
              <a:rPr lang="en-IN" sz="5500" dirty="0"/>
              <a:t>Assistant Professor                                                                                                                                      </a:t>
            </a:r>
            <a:r>
              <a:rPr lang="en-IN" sz="5500" b="1" dirty="0"/>
              <a:t>KARTHIK PRASAD   </a:t>
            </a:r>
          </a:p>
          <a:p>
            <a:r>
              <a:rPr lang="en-IN" sz="5500" dirty="0"/>
              <a:t>Dept of Computer Applications                                                                                                                    </a:t>
            </a:r>
            <a:r>
              <a:rPr lang="en-IN" sz="5500" b="1" dirty="0"/>
              <a:t>Roll No</a:t>
            </a:r>
            <a:r>
              <a:rPr lang="en-IN" sz="5500" dirty="0"/>
              <a:t>:</a:t>
            </a:r>
            <a:r>
              <a:rPr lang="en-IN" sz="5500" b="1" dirty="0"/>
              <a:t> 31</a:t>
            </a:r>
          </a:p>
          <a:p>
            <a:pPr algn="ctr"/>
            <a:r>
              <a:rPr lang="en-IN" sz="5500" dirty="0"/>
              <a:t>                                                                                                                               </a:t>
            </a:r>
            <a:r>
              <a:rPr lang="en-IN" sz="5500" b="1" dirty="0"/>
              <a:t>S3 MCA</a:t>
            </a:r>
          </a:p>
          <a:p>
            <a:pPr algn="ctr"/>
            <a:r>
              <a:rPr lang="en-IN" sz="5500" b="1" dirty="0"/>
              <a:t>                                                                                                                                           </a:t>
            </a:r>
          </a:p>
          <a:p>
            <a:r>
              <a:rPr lang="en-IN" dirty="0"/>
              <a:t>                                                                                   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754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578F-5318-1E99-E2EA-FF3E6D69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779" y="1185519"/>
            <a:ext cx="9603275" cy="1049235"/>
          </a:xfrm>
        </p:spPr>
        <p:txBody>
          <a:bodyPr>
            <a:normAutofit/>
          </a:bodyPr>
          <a:lstStyle/>
          <a:p>
            <a:r>
              <a:rPr lang="en-US" sz="2000" b="1" dirty="0"/>
              <a:t>Technical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017A-A8F0-BACD-FC4E-18F7214B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ea typeface="+mn-lt"/>
                <a:cs typeface="+mn-lt"/>
              </a:rPr>
              <a:t>1. Web Development Framework: </a:t>
            </a:r>
            <a:r>
              <a:rPr lang="en-US">
                <a:ea typeface="+mn-lt"/>
                <a:cs typeface="+mn-lt"/>
              </a:rPr>
              <a:t>Django or Flask can be used to build the system.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2. Database</a:t>
            </a:r>
            <a:r>
              <a:rPr lang="en-US">
                <a:ea typeface="+mn-lt"/>
                <a:cs typeface="+mn-lt"/>
              </a:rPr>
              <a:t>: Relational databases (e.g., MySQL, PostgreSQL) or NoSQL databases (e.g., MongoDB) can store student data and application information.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3. Security: </a:t>
            </a:r>
            <a:r>
              <a:rPr lang="en-US">
                <a:ea typeface="+mn-lt"/>
                <a:cs typeface="+mn-lt"/>
              </a:rPr>
              <a:t>Implementing robust security measures (e.g., encryption, secure authentication) can protect student data.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81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12CD5-B368-32B0-5067-64CDC64B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779" y="1337919"/>
            <a:ext cx="9603275" cy="104923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000" b="1"/>
              <a:t>Social Feasibility</a:t>
            </a:r>
            <a:endParaRPr lang="en-US" b="1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9059B-8660-C086-ACDC-5E3F8DD5D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r>
              <a:rPr lang="en-US" b="1">
                <a:ea typeface="+mn-lt"/>
                <a:cs typeface="+mn-lt"/>
              </a:rPr>
              <a:t>1. Student Benefits:</a:t>
            </a:r>
            <a:r>
              <a:rPr lang="en-US">
                <a:ea typeface="+mn-lt"/>
                <a:cs typeface="+mn-lt"/>
              </a:rPr>
              <a:t> The system can provide a convenient and efficient way for students to apply for concession cards.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2. Institutional Benefits: </a:t>
            </a:r>
            <a:r>
              <a:rPr lang="en-US">
                <a:ea typeface="+mn-lt"/>
                <a:cs typeface="+mn-lt"/>
              </a:rPr>
              <a:t>The system can enhance the institution's reputation by providing a modern and efficient service.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3. Environmental Benefits: </a:t>
            </a:r>
            <a:r>
              <a:rPr lang="en-US">
                <a:ea typeface="+mn-lt"/>
                <a:cs typeface="+mn-lt"/>
              </a:rPr>
              <a:t>Digital documentation can reduce paper usage.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2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5396-AD73-F2D9-62FE-D19C17CF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7604" y="1271244"/>
            <a:ext cx="9603275" cy="1049235"/>
          </a:xfrm>
        </p:spPr>
        <p:txBody>
          <a:bodyPr/>
          <a:lstStyle/>
          <a:p>
            <a:r>
              <a:rPr lang="en-US" sz="2000" b="1"/>
              <a:t>Operational Feasibility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B3B76-7EC1-B241-CED1-1FD782D34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+mn-lt"/>
                <a:cs typeface="+mn-lt"/>
              </a:rPr>
              <a:t>1. User Adoption: </a:t>
            </a:r>
            <a:r>
              <a:rPr lang="en-US" dirty="0">
                <a:ea typeface="+mn-lt"/>
                <a:cs typeface="+mn-lt"/>
              </a:rPr>
              <a:t>A user-friendly interface can facilitate adoption by students and admin staff.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2. Training:</a:t>
            </a:r>
            <a:r>
              <a:rPr lang="en-US" dirty="0">
                <a:ea typeface="+mn-lt"/>
                <a:cs typeface="+mn-lt"/>
              </a:rPr>
              <a:t> Minimal training may be required for admin staff to effectively utilize the system.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3. Support: </a:t>
            </a:r>
            <a:r>
              <a:rPr lang="en-US" dirty="0">
                <a:ea typeface="+mn-lt"/>
                <a:cs typeface="+mn-lt"/>
              </a:rPr>
              <a:t>Ongoing support and maintenance can ensure the system's continued functionality.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4382-E719-5201-13B2-DE8F72B9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BF577A8-2D9B-275F-2DF5-644CC9066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Existing system</a:t>
            </a:r>
            <a:br>
              <a:rPr lang="en-IN"/>
            </a:br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DC7662D-CA42-02A7-CCEC-C694799C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98202" cy="39131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Offline Form Submission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Manual Verification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Delayed Processing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Lack of Transparency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Repetitive Procedures</a:t>
            </a:r>
          </a:p>
        </p:txBody>
      </p:sp>
    </p:spTree>
    <p:extLst>
      <p:ext uri="{BB962C8B-B14F-4D97-AF65-F5344CB8AC3E}">
        <p14:creationId xmlns:p14="http://schemas.microsoft.com/office/powerpoint/2010/main" val="647165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177C9-DD09-EB61-FBEF-587CB114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43EC1F-5C63-D9EA-7437-7C04E191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proposed system</a:t>
            </a:r>
            <a:br>
              <a:rPr lang="en-IN"/>
            </a:br>
            <a:endParaRPr lang="en-IN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3198D86-88D7-049A-88F8-8C915E69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Online Application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Digital Document Upload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Automated Verification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Instant Card Generation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Status Tracking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Secure</a:t>
            </a:r>
            <a:endParaRPr lang="en-IN" sz="2800" dirty="0"/>
          </a:p>
          <a:p>
            <a:pPr>
              <a:buFont typeface="Courier New" panose="02070309020205020404" pitchFamily="49" charset="0"/>
              <a:buChar char="o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7379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BAE9-1499-9AF7-04B1-96A58CE2173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6916" y="441069"/>
            <a:ext cx="11189110" cy="1049337"/>
          </a:xfrm>
        </p:spPr>
        <p:txBody>
          <a:bodyPr>
            <a:normAutofit/>
          </a:bodyPr>
          <a:lstStyle/>
          <a:p>
            <a:r>
              <a:rPr lang="en-IN"/>
              <a:t>Literature Review</a:t>
            </a:r>
            <a:br>
              <a:rPr lang="en-IN"/>
            </a:br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EC54FD-8020-83ED-5368-677D2AA1D79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3284200"/>
              </p:ext>
            </p:extLst>
          </p:nvPr>
        </p:nvGraphicFramePr>
        <p:xfrm>
          <a:off x="61127" y="1338717"/>
          <a:ext cx="12069746" cy="4180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612">
                  <a:extLst>
                    <a:ext uri="{9D8B030D-6E8A-4147-A177-3AD203B41FA5}">
                      <a16:colId xmlns:a16="http://schemas.microsoft.com/office/drawing/2014/main" val="2349496969"/>
                    </a:ext>
                  </a:extLst>
                </a:gridCol>
                <a:gridCol w="2390751">
                  <a:extLst>
                    <a:ext uri="{9D8B030D-6E8A-4147-A177-3AD203B41FA5}">
                      <a16:colId xmlns:a16="http://schemas.microsoft.com/office/drawing/2014/main" val="1769263077"/>
                    </a:ext>
                  </a:extLst>
                </a:gridCol>
                <a:gridCol w="2456461">
                  <a:extLst>
                    <a:ext uri="{9D8B030D-6E8A-4147-A177-3AD203B41FA5}">
                      <a16:colId xmlns:a16="http://schemas.microsoft.com/office/drawing/2014/main" val="3487019893"/>
                    </a:ext>
                  </a:extLst>
                </a:gridCol>
                <a:gridCol w="2456461">
                  <a:extLst>
                    <a:ext uri="{9D8B030D-6E8A-4147-A177-3AD203B41FA5}">
                      <a16:colId xmlns:a16="http://schemas.microsoft.com/office/drawing/2014/main" val="2785918041"/>
                    </a:ext>
                  </a:extLst>
                </a:gridCol>
                <a:gridCol w="2456461">
                  <a:extLst>
                    <a:ext uri="{9D8B030D-6E8A-4147-A177-3AD203B41FA5}">
                      <a16:colId xmlns:a16="http://schemas.microsoft.com/office/drawing/2014/main" val="1146402276"/>
                    </a:ext>
                  </a:extLst>
                </a:gridCol>
              </a:tblGrid>
              <a:tr h="1041602">
                <a:tc>
                  <a:txBody>
                    <a:bodyPr/>
                    <a:lstStyle/>
                    <a:p>
                      <a:r>
                        <a:rPr lang="en-IN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Work Done By Key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3534"/>
                  </a:ext>
                </a:extLst>
              </a:tr>
              <a:tr h="1322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Sharma, A. &amp; Verma, R.   A Web-Based ID Card Generation System 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7000"/>
                        </a:lnSpc>
                        <a:buNone/>
                      </a:pPr>
                      <a:r>
                        <a:rPr lang="en-US" sz="2000"/>
                        <a:t>International Journal of CSIT </a:t>
                      </a:r>
                      <a:endParaRPr lang="en-IN" sz="2000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7000"/>
                        </a:lnSpc>
                        <a:buNone/>
                      </a:pPr>
                      <a:r>
                        <a:rPr lang="en-US" sz="1200" b="1"/>
                        <a:t>A Web-Based ID Card Generation System 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Proposed a web app for student ID generation with auto-fill forms and admin validation features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205627837"/>
                  </a:ext>
                </a:extLst>
              </a:tr>
              <a:tr h="1816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Kumar, N. &amp; Sinha, 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7000"/>
                        </a:lnSpc>
                        <a:buNone/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7000"/>
                        </a:lnSpc>
                        <a:buNone/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IJERT </a:t>
                      </a: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7000"/>
                        </a:lnSpc>
                        <a:buNone/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Automated College Document Generator</a:t>
                      </a: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buNone/>
                      </a:pPr>
                      <a:r>
                        <a:rPr lang="en-US" sz="1200" b="1"/>
                        <a:t>Developed a platform to create and manage digital student documents like </a:t>
                      </a:r>
                      <a:r>
                        <a:rPr lang="en-US" sz="1200" b="1" err="1"/>
                        <a:t>bonafide</a:t>
                      </a:r>
                      <a:r>
                        <a:rPr lang="en-US" sz="1200" b="1"/>
                        <a:t> and ID cards..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2135451687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2E20D5-C177-E826-75A4-D3B40E544253}"/>
              </a:ext>
            </a:extLst>
          </p:cNvPr>
          <p:cNvCxnSpPr/>
          <p:nvPr/>
        </p:nvCxnSpPr>
        <p:spPr>
          <a:xfrm>
            <a:off x="688258" y="1219200"/>
            <a:ext cx="82689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7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FB5AA-D043-06AF-38DD-41C18467C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1A324-A8F9-FC53-86DD-5935A46341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66916" y="441069"/>
            <a:ext cx="11189110" cy="1049337"/>
          </a:xfrm>
        </p:spPr>
        <p:txBody>
          <a:bodyPr>
            <a:normAutofit/>
          </a:bodyPr>
          <a:lstStyle/>
          <a:p>
            <a:r>
              <a:rPr lang="en-IN" dirty="0"/>
              <a:t>Literature Review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976E17-E5B8-3981-0758-FCC8C0CF97C0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692310265"/>
              </p:ext>
            </p:extLst>
          </p:nvPr>
        </p:nvGraphicFramePr>
        <p:xfrm>
          <a:off x="632688" y="1317347"/>
          <a:ext cx="11323338" cy="4223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857">
                  <a:extLst>
                    <a:ext uri="{9D8B030D-6E8A-4147-A177-3AD203B41FA5}">
                      <a16:colId xmlns:a16="http://schemas.microsoft.com/office/drawing/2014/main" val="2349496969"/>
                    </a:ext>
                  </a:extLst>
                </a:gridCol>
                <a:gridCol w="2468476">
                  <a:extLst>
                    <a:ext uri="{9D8B030D-6E8A-4147-A177-3AD203B41FA5}">
                      <a16:colId xmlns:a16="http://schemas.microsoft.com/office/drawing/2014/main" val="1769263077"/>
                    </a:ext>
                  </a:extLst>
                </a:gridCol>
                <a:gridCol w="2456461">
                  <a:extLst>
                    <a:ext uri="{9D8B030D-6E8A-4147-A177-3AD203B41FA5}">
                      <a16:colId xmlns:a16="http://schemas.microsoft.com/office/drawing/2014/main" val="3487019893"/>
                    </a:ext>
                  </a:extLst>
                </a:gridCol>
                <a:gridCol w="2456461">
                  <a:extLst>
                    <a:ext uri="{9D8B030D-6E8A-4147-A177-3AD203B41FA5}">
                      <a16:colId xmlns:a16="http://schemas.microsoft.com/office/drawing/2014/main" val="2785918041"/>
                    </a:ext>
                  </a:extLst>
                </a:gridCol>
                <a:gridCol w="2457083">
                  <a:extLst>
                    <a:ext uri="{9D8B030D-6E8A-4147-A177-3AD203B41FA5}">
                      <a16:colId xmlns:a16="http://schemas.microsoft.com/office/drawing/2014/main" val="1146402276"/>
                    </a:ext>
                  </a:extLst>
                </a:gridCol>
              </a:tblGrid>
              <a:tr h="587494">
                <a:tc>
                  <a:txBody>
                    <a:bodyPr/>
                    <a:lstStyle/>
                    <a:p>
                      <a:r>
                        <a:rPr lang="en-IN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Work Done By Key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23534"/>
                  </a:ext>
                </a:extLst>
              </a:tr>
              <a:tr h="956685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buNone/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Thomas, J. &amp; Mathew, R.</a:t>
                      </a: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7000"/>
                        </a:lnSpc>
                        <a:buNone/>
                      </a:pPr>
                      <a:r>
                        <a:rPr lang="en-IN" sz="1200" b="1"/>
                        <a:t>2022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7000"/>
                        </a:lnSpc>
                        <a:buNone/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IEEE Xplore Conference </a:t>
                      </a: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7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Digitization of Student Certification Services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Introduced QR-based verification and digital delivery of student-related certificates.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1205627837"/>
                  </a:ext>
                </a:extLst>
              </a:tr>
              <a:tr h="131327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buNone/>
                      </a:pPr>
                      <a:r>
                        <a:rPr lang="en-IN" sz="1200" b="1"/>
                        <a:t>Banerjee, S. &amp; Ghosh, M.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7000"/>
                        </a:lnSpc>
                        <a:buNone/>
                      </a:pPr>
                      <a:r>
                        <a:rPr lang="en-IN" sz="1200" b="1"/>
                        <a:t>2023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7000"/>
                        </a:lnSpc>
                        <a:buNone/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Springer – </a:t>
                      </a:r>
                      <a:r>
                        <a:rPr lang="en-IN" sz="1200" b="1" kern="10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SmartTech</a:t>
                      </a: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Journal</a:t>
                      </a: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6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Automation of Administrative Workflows in Academic Institutions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Focused on digitizing routine academic tasks, including ID and concession card generation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extLst>
                  <a:ext uri="{0D108BD9-81ED-4DB2-BD59-A6C34878D82A}">
                    <a16:rowId xmlns:a16="http://schemas.microsoft.com/office/drawing/2014/main" val="2135451687"/>
                  </a:ext>
                </a:extLst>
              </a:tr>
              <a:tr h="1313270">
                <a:tc>
                  <a:txBody>
                    <a:bodyPr/>
                    <a:lstStyle/>
                    <a:p>
                      <a:pPr marL="3175">
                        <a:lnSpc>
                          <a:spcPct val="107000"/>
                        </a:lnSpc>
                        <a:buNone/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Ahmed, F. &amp; Khan, R. </a:t>
                      </a: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7000"/>
                        </a:lnSpc>
                        <a:buNone/>
                      </a:pPr>
                      <a:r>
                        <a:rPr lang="en-IN" sz="1200" b="1"/>
                        <a:t>2024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7000"/>
                        </a:lnSpc>
                        <a:buNone/>
                      </a:pPr>
                      <a:r>
                        <a:rPr lang="en-IN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Elsevier – Education Tech Today </a:t>
                      </a: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 marL="6350">
                        <a:lnSpc>
                          <a:spcPct val="107000"/>
                        </a:lnSpc>
                        <a:buNone/>
                      </a:pPr>
                      <a:r>
                        <a:rPr lang="en-US" sz="1200" b="1" kern="1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Secure Cloud-Based ID Card System for Students </a:t>
                      </a:r>
                      <a:endParaRPr lang="en-IN" sz="1200" b="1" kern="1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Designed a secure cloud app to manage student ID card requests and enable online issuance</a:t>
                      </a:r>
                      <a:r>
                        <a:rPr lang="en-US" sz="1200"/>
                        <a:t>.     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363898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38FA29-007F-3513-5D46-3F538A707C8F}"/>
              </a:ext>
            </a:extLst>
          </p:cNvPr>
          <p:cNvCxnSpPr/>
          <p:nvPr/>
        </p:nvCxnSpPr>
        <p:spPr>
          <a:xfrm>
            <a:off x="688258" y="1219200"/>
            <a:ext cx="826892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33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375236-62A3-FBD5-4F0B-0F80273FD66E}"/>
              </a:ext>
            </a:extLst>
          </p:cNvPr>
          <p:cNvSpPr txBox="1"/>
          <p:nvPr/>
        </p:nvSpPr>
        <p:spPr>
          <a:xfrm>
            <a:off x="1930400" y="1302326"/>
            <a:ext cx="7601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SYSTEM REQUIREMENTS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2440363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36A1-8A1C-0872-B56A-7E61F629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AF9E-6C20-4F32-C84A-3C2F96762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Minimum (for basic development)</a:t>
            </a:r>
          </a:p>
          <a:p>
            <a:r>
              <a:rPr lang="en-IN" sz="2800" dirty="0"/>
              <a:t>CPU: Intel i5 / AMD </a:t>
            </a:r>
            <a:r>
              <a:rPr lang="en-IN" sz="2800" dirty="0" err="1"/>
              <a:t>Ryzen</a:t>
            </a:r>
            <a:r>
              <a:rPr lang="en-IN" sz="2800" dirty="0"/>
              <a:t> 5 (8th Gen or above)</a:t>
            </a:r>
          </a:p>
          <a:p>
            <a:r>
              <a:rPr lang="en-IN" sz="2800" dirty="0"/>
              <a:t>RAM: 8 </a:t>
            </a:r>
            <a:r>
              <a:rPr lang="en-IN" sz="2800" dirty="0" err="1"/>
              <a:t>GBStorage</a:t>
            </a:r>
            <a:r>
              <a:rPr lang="en-IN" sz="2800" dirty="0"/>
              <a:t>: 256 GB SSD</a:t>
            </a:r>
          </a:p>
          <a:p>
            <a:r>
              <a:rPr lang="en-IN" sz="2800" dirty="0"/>
              <a:t>OS: Windows 10/11, macOS, or Ubuntu (based on preference)</a:t>
            </a:r>
          </a:p>
          <a:p>
            <a:r>
              <a:rPr lang="en-IN" sz="2800" dirty="0"/>
              <a:t>Other: Stable internet, browser </a:t>
            </a:r>
          </a:p>
          <a:p>
            <a:r>
              <a:rPr lang="en-IN" sz="2800" dirty="0"/>
              <a:t>(Chrome/Firefox), and a code editor (e.g., VS Code)</a:t>
            </a:r>
          </a:p>
        </p:txBody>
      </p:sp>
    </p:spTree>
    <p:extLst>
      <p:ext uri="{BB962C8B-B14F-4D97-AF65-F5344CB8AC3E}">
        <p14:creationId xmlns:p14="http://schemas.microsoft.com/office/powerpoint/2010/main" val="127552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F9C5-65F1-F850-4A8D-A20B4339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0C89B-82CB-B1D2-C66B-440E6E163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Operating System: Windows</a:t>
            </a:r>
          </a:p>
          <a:p>
            <a:r>
              <a:rPr lang="en-IN" sz="2400" dirty="0"/>
              <a:t> Backend: Python (Django Framework)</a:t>
            </a:r>
          </a:p>
          <a:p>
            <a:r>
              <a:rPr lang="en-IN" sz="2400" dirty="0"/>
              <a:t>Frontend: HTML, CSS, JavaScript</a:t>
            </a:r>
          </a:p>
          <a:p>
            <a:r>
              <a:rPr lang="en-IN" sz="2400" dirty="0"/>
              <a:t> Database: MySQL /  </a:t>
            </a:r>
            <a:r>
              <a:rPr lang="en-IN" sz="2400" dirty="0" err="1"/>
              <a:t>SQLiteWeb</a:t>
            </a:r>
            <a:r>
              <a:rPr lang="en-IN" sz="2400" dirty="0"/>
              <a:t> </a:t>
            </a:r>
          </a:p>
          <a:p>
            <a:r>
              <a:rPr lang="en-IN" sz="2400" dirty="0"/>
              <a:t>Server: Apache / Nginx (or Django built-in server for testing)</a:t>
            </a:r>
          </a:p>
          <a:p>
            <a:r>
              <a:rPr lang="en-IN" sz="2400" dirty="0"/>
              <a:t>Browser: Chrome / Edge / Firefox (latest versions)</a:t>
            </a:r>
          </a:p>
        </p:txBody>
      </p:sp>
    </p:spTree>
    <p:extLst>
      <p:ext uri="{BB962C8B-B14F-4D97-AF65-F5344CB8AC3E}">
        <p14:creationId xmlns:p14="http://schemas.microsoft.com/office/powerpoint/2010/main" val="169252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0D4A5-980A-5DE0-88AD-D28D69840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5385-1B31-63C7-CD7D-BBED3DC2F5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625" y="141288"/>
            <a:ext cx="9604375" cy="974725"/>
          </a:xfrm>
        </p:spPr>
        <p:txBody>
          <a:bodyPr>
            <a:normAutofit/>
          </a:bodyPr>
          <a:lstStyle/>
          <a:p>
            <a:r>
              <a:rPr lang="en-IN" sz="4400" b="1" dirty="0"/>
              <a:t>Table of content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35C13A-FF39-A175-FD04-4EDB3E7CF124}"/>
              </a:ext>
            </a:extLst>
          </p:cNvPr>
          <p:cNvSpPr txBox="1"/>
          <p:nvPr/>
        </p:nvSpPr>
        <p:spPr>
          <a:xfrm>
            <a:off x="4042000" y="920621"/>
            <a:ext cx="1092883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Introduction</a:t>
            </a:r>
            <a:endParaRPr lang="en-IN" sz="2000" dirty="0"/>
          </a:p>
          <a:p>
            <a:pPr marL="457200" indent="-457200">
              <a:buAutoNum type="arabicPeriod"/>
            </a:pPr>
            <a:r>
              <a:rPr lang="en-IN" sz="2000" dirty="0"/>
              <a:t>Abstract</a:t>
            </a:r>
          </a:p>
          <a:p>
            <a:pPr marL="457200" indent="-457200">
              <a:buAutoNum type="arabicPeriod"/>
            </a:pPr>
            <a:r>
              <a:rPr lang="en-IN" sz="2000" dirty="0"/>
              <a:t>Scope &amp; Objective</a:t>
            </a:r>
          </a:p>
          <a:p>
            <a:pPr marL="457200" indent="-457200">
              <a:buAutoNum type="arabicPeriod"/>
            </a:pPr>
            <a:r>
              <a:rPr lang="en-IN" sz="2000" dirty="0"/>
              <a:t>Feasibility Study</a:t>
            </a:r>
          </a:p>
          <a:p>
            <a:pPr marL="457200" indent="-457200">
              <a:buAutoNum type="arabicPeriod"/>
            </a:pPr>
            <a:r>
              <a:rPr lang="en-IN" sz="2000" dirty="0"/>
              <a:t>Problem Definition</a:t>
            </a:r>
          </a:p>
          <a:p>
            <a:pPr marL="457200" indent="-457200">
              <a:buAutoNum type="arabicPeriod"/>
            </a:pPr>
            <a:r>
              <a:rPr lang="en-IN" sz="2000" dirty="0"/>
              <a:t>Existing System</a:t>
            </a:r>
          </a:p>
          <a:p>
            <a:pPr marL="457200" indent="-457200">
              <a:buAutoNum type="arabicPeriod"/>
            </a:pPr>
            <a:r>
              <a:rPr lang="en-IN" sz="2000" dirty="0"/>
              <a:t>Literature Review</a:t>
            </a:r>
          </a:p>
          <a:p>
            <a:pPr marL="457200" indent="-457200">
              <a:buAutoNum type="arabicPeriod"/>
            </a:pPr>
            <a:r>
              <a:rPr lang="en-IN" sz="2000" dirty="0"/>
              <a:t>System Requirements</a:t>
            </a:r>
          </a:p>
          <a:p>
            <a:pPr marL="457200" indent="-457200">
              <a:buAutoNum type="arabicPeriod"/>
            </a:pPr>
            <a:r>
              <a:rPr lang="en-IN" sz="2000" dirty="0"/>
              <a:t>Modules of Proposed System</a:t>
            </a:r>
          </a:p>
          <a:p>
            <a:pPr marL="457200" indent="-457200">
              <a:buAutoNum type="arabicPeriod"/>
            </a:pPr>
            <a:r>
              <a:rPr lang="en-IN" sz="2000" dirty="0"/>
              <a:t>Diagrams</a:t>
            </a:r>
          </a:p>
          <a:p>
            <a:pPr marL="457200" indent="-457200">
              <a:buAutoNum type="arabicPeriod"/>
            </a:pPr>
            <a:r>
              <a:rPr lang="en-IN" sz="2000" dirty="0"/>
              <a:t>System Architecture</a:t>
            </a:r>
          </a:p>
          <a:p>
            <a:pPr marL="457200" indent="-457200">
              <a:buAutoNum type="arabicPeriod"/>
            </a:pPr>
            <a:r>
              <a:rPr lang="en-IN" sz="2000" dirty="0"/>
              <a:t>Demo video</a:t>
            </a:r>
          </a:p>
          <a:p>
            <a:pPr marL="457200" indent="-457200">
              <a:buAutoNum type="arabicPeriod"/>
            </a:pPr>
            <a:r>
              <a:rPr lang="en-IN" sz="2000" dirty="0" err="1"/>
              <a:t>Ressult</a:t>
            </a:r>
            <a:r>
              <a:rPr lang="en-IN" sz="2000" dirty="0"/>
              <a:t> Analysis</a:t>
            </a:r>
          </a:p>
          <a:p>
            <a:pPr marL="457200" indent="-457200">
              <a:buAutoNum type="arabicPeriod"/>
            </a:pPr>
            <a:r>
              <a:rPr lang="en-IN" sz="2000" dirty="0"/>
              <a:t>Future scope</a:t>
            </a:r>
          </a:p>
          <a:p>
            <a:pPr marL="457200" indent="-457200">
              <a:buAutoNum type="arabicPeriod"/>
            </a:pPr>
            <a:r>
              <a:rPr lang="en-IN" sz="2000" dirty="0"/>
              <a:t>Conclusion</a:t>
            </a:r>
          </a:p>
          <a:p>
            <a:pPr marL="457200" indent="-457200">
              <a:buAutoNum type="arabicPeriod"/>
            </a:pPr>
            <a:r>
              <a:rPr lang="en-IN" sz="2000" dirty="0"/>
              <a:t>Reference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6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761D8-AE74-3C48-D70F-4262BB8FE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8AEFCAA-40BF-62D9-BACB-25643F3F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Modules of proposed system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B2AD95-BFF3-0E0A-A0FB-E336CB588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AutoNum type="arabicPeriod"/>
            </a:pPr>
            <a:r>
              <a:rPr lang="en-US" sz="2800" dirty="0"/>
              <a:t>User (Student) Module</a:t>
            </a:r>
          </a:p>
          <a:p>
            <a:pPr algn="just"/>
            <a:r>
              <a:rPr lang="en-US" sz="2800" dirty="0"/>
              <a:t>Students can register and log in securely.</a:t>
            </a:r>
          </a:p>
          <a:p>
            <a:pPr algn="just"/>
            <a:r>
              <a:rPr lang="en-US" sz="2800" dirty="0"/>
              <a:t>Submit concession application with personal and college details.</a:t>
            </a:r>
          </a:p>
          <a:p>
            <a:pPr algn="just"/>
            <a:r>
              <a:rPr lang="en-US" sz="2800" dirty="0"/>
              <a:t>Upload documents (ID, certificate, photo, etc.).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1218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A483FA-F3DA-9662-9A4E-255CAC08A248}"/>
              </a:ext>
            </a:extLst>
          </p:cNvPr>
          <p:cNvSpPr txBox="1"/>
          <p:nvPr/>
        </p:nvSpPr>
        <p:spPr>
          <a:xfrm>
            <a:off x="883920" y="480060"/>
            <a:ext cx="104241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2. Admin Module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Verify student applications and uploaded documents.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Manage user accounts and system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Forward approved applications to the Transport Officer.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3B6C6B-C8B0-DEC6-A6DE-5CA1E1816508}"/>
              </a:ext>
            </a:extLst>
          </p:cNvPr>
          <p:cNvSpPr txBox="1"/>
          <p:nvPr/>
        </p:nvSpPr>
        <p:spPr>
          <a:xfrm>
            <a:off x="982980" y="3581400"/>
            <a:ext cx="10302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3. Transport Officer Module</a:t>
            </a:r>
          </a:p>
          <a:p>
            <a:pPr algn="just"/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Review and validate applications.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Generate and authorize digital concession cards.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Send approved cards for student download.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Maintain records and reports of issued cards.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069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D4EC84-3A6D-A929-FED8-643E2BFA4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723" y="802298"/>
            <a:ext cx="11051931" cy="2541431"/>
          </a:xfrm>
        </p:spPr>
        <p:txBody>
          <a:bodyPr/>
          <a:lstStyle/>
          <a:p>
            <a:r>
              <a:rPr lang="en-US" dirty="0"/>
              <a:t>Dataflow diagram(</a:t>
            </a:r>
            <a:r>
              <a:rPr lang="en-US" dirty="0" err="1"/>
              <a:t>dfd</a:t>
            </a:r>
            <a:r>
              <a:rPr lang="en-US" dirty="0"/>
              <a:t>) 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6BF185-6EC1-50F7-8A60-6ACF3351C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1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C5DB-6B54-9C87-EF68-E9A7A45D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Level-0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53A47E1-2FF2-C4FF-14E2-359195425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255557"/>
            <a:ext cx="9604375" cy="2970773"/>
          </a:xfrm>
        </p:spPr>
      </p:pic>
    </p:spTree>
    <p:extLst>
      <p:ext uri="{BB962C8B-B14F-4D97-AF65-F5344CB8AC3E}">
        <p14:creationId xmlns:p14="http://schemas.microsoft.com/office/powerpoint/2010/main" val="320024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4D64-37B9-923E-33CC-59126F53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LEVEL-1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A542A5-2D74-7EEB-D5E5-07A562FBB5C2}"/>
                  </a:ext>
                </a:extLst>
              </p14:cNvPr>
              <p14:cNvContentPartPr/>
              <p14:nvPr/>
            </p14:nvContentPartPr>
            <p14:xfrm>
              <a:off x="2274314" y="3730611"/>
              <a:ext cx="604800" cy="129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A542A5-2D74-7EEB-D5E5-07A562FBB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65314" y="3721586"/>
                <a:ext cx="622440" cy="14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F8DDEEF-52F9-692A-55DA-98AC5D55D63C}"/>
                  </a:ext>
                </a:extLst>
              </p14:cNvPr>
              <p14:cNvContentPartPr/>
              <p14:nvPr/>
            </p14:nvContentPartPr>
            <p14:xfrm>
              <a:off x="2401218" y="449777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F8DDEEF-52F9-692A-55DA-98AC5D55D63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2578" y="44891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CE63DEF-0B37-717B-3D8E-75E43F386E13}"/>
                  </a:ext>
                </a:extLst>
              </p14:cNvPr>
              <p14:cNvContentPartPr/>
              <p14:nvPr/>
            </p14:nvContentPartPr>
            <p14:xfrm>
              <a:off x="2456658" y="448877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CE63DEF-0B37-717B-3D8E-75E43F386E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8018" y="44797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0DD22F-530A-78B6-52A0-221E02FFC5BF}"/>
                  </a:ext>
                </a:extLst>
              </p14:cNvPr>
              <p14:cNvContentPartPr/>
              <p14:nvPr/>
            </p14:nvContentPartPr>
            <p14:xfrm>
              <a:off x="2456658" y="448877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0DD22F-530A-78B6-52A0-221E02FFC5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48018" y="447977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0CF524E-0CD0-8739-ED34-008560A42E58}"/>
                  </a:ext>
                </a:extLst>
              </p14:cNvPr>
              <p14:cNvContentPartPr/>
              <p14:nvPr/>
            </p14:nvContentPartPr>
            <p14:xfrm>
              <a:off x="406098" y="491357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0CF524E-0CD0-8739-ED34-008560A42E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7458" y="490493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B12B4CD-1981-D4E4-A98D-0B9A657790B9}"/>
                  </a:ext>
                </a:extLst>
              </p14:cNvPr>
              <p14:cNvContentPartPr/>
              <p14:nvPr/>
            </p14:nvContentPartPr>
            <p14:xfrm>
              <a:off x="-230742" y="489485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B12B4CD-1981-D4E4-A98D-0B9A657790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39742" y="48862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24F351-FF53-E6E7-0B9B-A39E58B337CA}"/>
                  </a:ext>
                </a:extLst>
              </p14:cNvPr>
              <p14:cNvContentPartPr/>
              <p14:nvPr/>
            </p14:nvContentPartPr>
            <p14:xfrm>
              <a:off x="-369702" y="14789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24F351-FF53-E6E7-0B9B-A39E58B337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378342" y="13889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7831927-38BD-7BBB-4214-983D39250067}"/>
                  </a:ext>
                </a:extLst>
              </p14:cNvPr>
              <p14:cNvContentPartPr/>
              <p14:nvPr/>
            </p14:nvContentPartPr>
            <p14:xfrm>
              <a:off x="-443502" y="1699491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7831927-38BD-7BBB-4214-983D392500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52142" y="1690491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E7B7C8C3-9880-93E8-0C52-EC3DE10E7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3"/>
          <a:stretch>
            <a:fillRect/>
          </a:stretch>
        </p:blipFill>
        <p:spPr>
          <a:xfrm>
            <a:off x="1451579" y="1922604"/>
            <a:ext cx="9602195" cy="4129077"/>
          </a:xfrm>
        </p:spPr>
      </p:pic>
    </p:spTree>
    <p:extLst>
      <p:ext uri="{BB962C8B-B14F-4D97-AF65-F5344CB8AC3E}">
        <p14:creationId xmlns:p14="http://schemas.microsoft.com/office/powerpoint/2010/main" val="668757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AC82-8549-2315-E5BF-0C929951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Level-2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E21E32-0244-ED32-34D5-DB253FEA5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3449638"/>
          </a:xfrm>
        </p:spPr>
      </p:pic>
    </p:spTree>
    <p:extLst>
      <p:ext uri="{BB962C8B-B14F-4D97-AF65-F5344CB8AC3E}">
        <p14:creationId xmlns:p14="http://schemas.microsoft.com/office/powerpoint/2010/main" val="448525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AD13-77E4-6F5A-B28A-6A7ABA7CF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Level-3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98A7C4-6C02-E0E3-84C6-9673DD669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16125"/>
            <a:ext cx="9603275" cy="3449638"/>
          </a:xfrm>
        </p:spPr>
      </p:pic>
    </p:spTree>
    <p:extLst>
      <p:ext uri="{BB962C8B-B14F-4D97-AF65-F5344CB8AC3E}">
        <p14:creationId xmlns:p14="http://schemas.microsoft.com/office/powerpoint/2010/main" val="3398848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E7E2-6825-A212-C7EB-B668E18A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USE-CASE DIAGRAM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7A78353-49B6-138B-A7C9-8F128CA11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920" y="2016125"/>
            <a:ext cx="8336280" cy="3449638"/>
          </a:xfrm>
        </p:spPr>
      </p:pic>
    </p:spTree>
    <p:extLst>
      <p:ext uri="{BB962C8B-B14F-4D97-AF65-F5344CB8AC3E}">
        <p14:creationId xmlns:p14="http://schemas.microsoft.com/office/powerpoint/2010/main" val="3487440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472E-B1EA-E059-86CC-4CD0743DA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CFAF63-990A-A345-AC22-346BE257F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840" y="2016125"/>
            <a:ext cx="8808720" cy="3449638"/>
          </a:xfrm>
        </p:spPr>
      </p:pic>
    </p:spTree>
    <p:extLst>
      <p:ext uri="{BB962C8B-B14F-4D97-AF65-F5344CB8AC3E}">
        <p14:creationId xmlns:p14="http://schemas.microsoft.com/office/powerpoint/2010/main" val="3724892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585F-0B7A-7034-CEBC-B9E7DD28B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784136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A0AB607-B531-A033-F509-8053D80F8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236" y="2016124"/>
            <a:ext cx="9328728" cy="3867439"/>
          </a:xfrm>
        </p:spPr>
      </p:pic>
    </p:spTree>
    <p:extLst>
      <p:ext uri="{BB962C8B-B14F-4D97-AF65-F5344CB8AC3E}">
        <p14:creationId xmlns:p14="http://schemas.microsoft.com/office/powerpoint/2010/main" val="306413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5C4B57-2447-24EB-FFD4-DFA55FCC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975733"/>
            <a:ext cx="9603275" cy="1049235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1CE028-D6C2-A843-471C-6E05CAFD6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7" y="1848213"/>
            <a:ext cx="96032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Electric Concession Card Generating Web Application enables students to     generate and download concession cards independently.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the need for intervention from schools, colleges, or public authorities.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with a user-friendly interface for ease of use.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quick and efficient method to access and manage concession cards.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Streamlines the entire process, ensuring greater convenience and self-sufficiency for students</a:t>
            </a:r>
          </a:p>
        </p:txBody>
      </p:sp>
    </p:spTree>
    <p:extLst>
      <p:ext uri="{BB962C8B-B14F-4D97-AF65-F5344CB8AC3E}">
        <p14:creationId xmlns:p14="http://schemas.microsoft.com/office/powerpoint/2010/main" val="7999522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2BE7-9144-938C-B805-C0D217BC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E21A4-BE1E-921A-340A-D625DF2C7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The Electric Concession Card Generating Web Application was successfully developed and tested on multiple user roles — Student, Admin, and Transport Officer.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The system performed accurately and efficiently, allowing students to register, apply, and download concession cards without errors.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Admin and Officer modules worked smoothly for verification and approval processes.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The web interface was found to be user-friendly, responsive, and secure.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Compared to the manual system, the new web application reduced processing time by over 70% and eliminated paperwork.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400" dirty="0"/>
              <a:t>Overall, the project achieved all its objectives and proved to be a reliable and effective digital solution for managing student concession cards.</a:t>
            </a:r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319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A036-19E3-3762-5B24-C9D5BDD60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ADC4-AC1C-E409-9DF3-D79FB9655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 mobile app version can be developed for easier student access.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Add QR code–based digital cards for instant verification during travel.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Integrate with college databases for automatic student validation.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Enable email/SMS notifications for status updates and approvals.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Use AI and OCR technologies for automatic document verification.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Host the system on cloud servers for better scalability and performance.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Expand the application for multiple colleges or transport systems.</a:t>
            </a:r>
          </a:p>
        </p:txBody>
      </p:sp>
    </p:spTree>
    <p:extLst>
      <p:ext uri="{BB962C8B-B14F-4D97-AF65-F5344CB8AC3E}">
        <p14:creationId xmlns:p14="http://schemas.microsoft.com/office/powerpoint/2010/main" val="298491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44FC1-892A-80AD-945D-376F3920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4EFF-1C59-EC62-CAA9-564A3AE29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255" y="2015733"/>
            <a:ext cx="9872599" cy="275946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The system automates the student concession process, making it faster, paperless, and efficient.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Students can apply, verify, and download their concession cards easily online.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Developed using HTML, CSS, Java, and Django for a secure and reliable platform.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Ensures accuracy, data security, and user convenience.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Provides a smart digital solution that saves time and promotes technology-driven education services.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48190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FDA63-0B9C-5EAC-731F-5E0055135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1DED4-6CAE-7F58-564C-751A15834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[1] A. Singh, “Automation in educational administration: A case study,” </a:t>
            </a:r>
            <a:r>
              <a:rPr lang="en-IN" i="1" dirty="0"/>
              <a:t>International Journal of Computer Applications</a:t>
            </a:r>
            <a:r>
              <a:rPr lang="en-IN" dirty="0"/>
              <a:t>, vol. 175, no. 9, pp. 12–17, 2021.</a:t>
            </a:r>
            <a:br>
              <a:rPr lang="en-IN" dirty="0"/>
            </a:br>
            <a:r>
              <a:rPr lang="en-IN" dirty="0"/>
              <a:t>[2] R. Gupta, P. Joshi, and K. Patel, “Web-based automation for student services,” </a:t>
            </a:r>
            <a:r>
              <a:rPr lang="en-IN" i="1" dirty="0"/>
              <a:t>IEEE Access</a:t>
            </a:r>
            <a:r>
              <a:rPr lang="en-IN" dirty="0"/>
              <a:t>, vol. 8, pp. 10422–10431, 2020.</a:t>
            </a:r>
            <a:br>
              <a:rPr lang="en-IN" dirty="0"/>
            </a:br>
            <a:r>
              <a:rPr lang="en-IN" dirty="0"/>
              <a:t>[3] S. Sharma and M. Rao, “Online certification systems in higher education,” </a:t>
            </a:r>
            <a:r>
              <a:rPr lang="en-IN" i="1" dirty="0"/>
              <a:t>Proc. IEEE Int. Conf. Smart Systems</a:t>
            </a:r>
            <a:r>
              <a:rPr lang="en-IN" dirty="0"/>
              <a:t>, pp. 88–93, 2021.</a:t>
            </a:r>
            <a:br>
              <a:rPr lang="en-IN" dirty="0"/>
            </a:br>
            <a:r>
              <a:rPr lang="en-IN" dirty="0"/>
              <a:t>[4] V. Thomas, “Authentication mechanisms in educational web applications,” </a:t>
            </a:r>
            <a:r>
              <a:rPr lang="en-IN" i="1" dirty="0"/>
              <a:t>IEEE Trans. Educ. Technol.</a:t>
            </a:r>
            <a:r>
              <a:rPr lang="en-IN" dirty="0"/>
              <a:t>, vol. 69, no. 4, pp. 340–346, 2020.</a:t>
            </a:r>
            <a:br>
              <a:rPr lang="en-IN" dirty="0"/>
            </a:br>
            <a:r>
              <a:rPr lang="en-IN" dirty="0"/>
              <a:t>[5] J. Li and H. Zhang, “Cloud-based frameworks for e-governance,” </a:t>
            </a:r>
            <a:r>
              <a:rPr lang="en-IN" i="1" dirty="0"/>
              <a:t>IEEE Cloud Comput.</a:t>
            </a:r>
            <a:r>
              <a:rPr lang="en-IN" dirty="0"/>
              <a:t>, vol. 7, no. 2, pp. 56–63, 2021.</a:t>
            </a:r>
          </a:p>
        </p:txBody>
      </p:sp>
    </p:spTree>
    <p:extLst>
      <p:ext uri="{BB962C8B-B14F-4D97-AF65-F5344CB8AC3E}">
        <p14:creationId xmlns:p14="http://schemas.microsoft.com/office/powerpoint/2010/main" val="1740416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613A8-2048-F88F-3F43-887F0B8F5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C1D1BDA-B4F0-35EC-6B1A-17AF3BB8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9600" dirty="0">
                <a:latin typeface="Gill Sans Ultra Bold" panose="020B0A02020104020203" pitchFamily="34" charset="0"/>
              </a:rPr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215D3D-D691-1281-D834-921267DB9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662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6335-0123-867E-DBC6-3E1A6627E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F4B85-EB89-5FB8-C1DD-F44D7CA4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4"/>
            <a:ext cx="9603275" cy="361259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A digital platform that automates student concession card applications.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Replaces manual paperwork with a secure online process.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Students can register, apply, and download approved cards instantly.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Enables quick verification by administrators and transport officers.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Reduces delays, errors, and paper usage, improving efficiency.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Makes the entire process faster, transparent, and eco-friendly.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1062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225ED4-F6F3-877E-C677-E39B2C71FCA7}"/>
              </a:ext>
            </a:extLst>
          </p:cNvPr>
          <p:cNvSpPr txBox="1"/>
          <p:nvPr/>
        </p:nvSpPr>
        <p:spPr>
          <a:xfrm>
            <a:off x="2909455" y="2447698"/>
            <a:ext cx="84766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/>
              <a:t>Scope &amp; objective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41312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5DC5-4A18-2236-331C-8D775B75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</a:t>
            </a:r>
            <a:r>
              <a:rPr lang="en-US" sz="4400" dirty="0"/>
              <a:t> 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B3B50-524D-7252-207D-DEA8EC4C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Student concession card generation</a:t>
            </a:r>
          </a:p>
          <a:p>
            <a:r>
              <a:rPr lang="en-IN" sz="2400" dirty="0"/>
              <a:t>No institutional approval required</a:t>
            </a:r>
          </a:p>
          <a:p>
            <a:r>
              <a:rPr lang="en-IN" sz="2400" dirty="0"/>
              <a:t>Accessible online</a:t>
            </a:r>
          </a:p>
          <a:p>
            <a:r>
              <a:rPr lang="en-IN" sz="2400" dirty="0"/>
              <a:t>Simple and fast process    </a:t>
            </a:r>
          </a:p>
        </p:txBody>
      </p:sp>
    </p:spTree>
    <p:extLst>
      <p:ext uri="{BB962C8B-B14F-4D97-AF65-F5344CB8AC3E}">
        <p14:creationId xmlns:p14="http://schemas.microsoft.com/office/powerpoint/2010/main" val="5854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8E9E-FD55-CCB3-8BFB-2BA26A07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46B46-9A99-A907-BC0A-B82CFE491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sz="4000" dirty="0"/>
              <a:t> </a:t>
            </a:r>
            <a:r>
              <a:rPr lang="en-IN" sz="2400" dirty="0"/>
              <a:t>Build a user-friendly web app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Enable self-service for students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Save time and effort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Improve accessibility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47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DD581B-7202-54A0-E9E7-801EF07F7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FEASIBILITY STUDY</a:t>
            </a:r>
            <a:endParaRPr lang="en-IN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94AC8E-DDE0-7F2C-37B4-F6B0A9E34A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14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2290-BB94-B6A5-C3C5-B7806D1A0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54" y="1290294"/>
            <a:ext cx="9603275" cy="1049235"/>
          </a:xfrm>
        </p:spPr>
        <p:txBody>
          <a:bodyPr/>
          <a:lstStyle/>
          <a:p>
            <a:r>
              <a:rPr lang="en-US" sz="2000" b="1" dirty="0"/>
              <a:t>Economic Feasibility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B6226-C6CF-2437-61F4-C075708CB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1. Cost Savings</a:t>
            </a:r>
            <a:r>
              <a:rPr lang="en-US" dirty="0">
                <a:ea typeface="+mn-lt"/>
                <a:cs typeface="+mn-lt"/>
              </a:rPr>
              <a:t>: Automating the concession card application process can reduce administrative costs.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2. Reduced Paperwork</a:t>
            </a:r>
            <a:r>
              <a:rPr lang="en-US" dirty="0">
                <a:ea typeface="+mn-lt"/>
                <a:cs typeface="+mn-lt"/>
              </a:rPr>
              <a:t>: Digital documentation can minimize paper and storage costs.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3. Increased Efficiency</a:t>
            </a:r>
            <a:r>
              <a:rPr lang="en-US" dirty="0">
                <a:ea typeface="+mn-lt"/>
                <a:cs typeface="+mn-lt"/>
              </a:rPr>
              <a:t>: Streamlined process can lead to increased productivity.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914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1027</TotalTime>
  <Words>1370</Words>
  <Application>Microsoft Office PowerPoint</Application>
  <PresentationFormat>Widescreen</PresentationFormat>
  <Paragraphs>181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Gill Sans MT</vt:lpstr>
      <vt:lpstr>Gill Sans Ultra Bold</vt:lpstr>
      <vt:lpstr>Wingdings</vt:lpstr>
      <vt:lpstr>Gallery</vt:lpstr>
      <vt:lpstr>EConCard</vt:lpstr>
      <vt:lpstr>Table of content</vt:lpstr>
      <vt:lpstr>Introduction </vt:lpstr>
      <vt:lpstr>abstract</vt:lpstr>
      <vt:lpstr>PowerPoint Presentation</vt:lpstr>
      <vt:lpstr>Scope </vt:lpstr>
      <vt:lpstr>objective</vt:lpstr>
      <vt:lpstr>FEASIBILITY STUDY</vt:lpstr>
      <vt:lpstr>Economic Feasibility</vt:lpstr>
      <vt:lpstr>Technical Feasibility</vt:lpstr>
      <vt:lpstr>Social Feasibility </vt:lpstr>
      <vt:lpstr>Operational Feasibility</vt:lpstr>
      <vt:lpstr>Existing system </vt:lpstr>
      <vt:lpstr>proposed system </vt:lpstr>
      <vt:lpstr>Literature Review </vt:lpstr>
      <vt:lpstr>Literature Review </vt:lpstr>
      <vt:lpstr>PowerPoint Presentation</vt:lpstr>
      <vt:lpstr>Hardware requirements</vt:lpstr>
      <vt:lpstr>Software requirements</vt:lpstr>
      <vt:lpstr>Modules of proposed system  </vt:lpstr>
      <vt:lpstr>PowerPoint Presentation</vt:lpstr>
      <vt:lpstr>Dataflow diagram(dfd) </vt:lpstr>
      <vt:lpstr>Level-0</vt:lpstr>
      <vt:lpstr>LEVEL-1</vt:lpstr>
      <vt:lpstr>Level-2</vt:lpstr>
      <vt:lpstr>Level-3</vt:lpstr>
      <vt:lpstr>USE-CASE DIAGRAM</vt:lpstr>
      <vt:lpstr>Class diagram</vt:lpstr>
      <vt:lpstr>Sequence diagram</vt:lpstr>
      <vt:lpstr>RESULT ANALYSIS</vt:lpstr>
      <vt:lpstr>FUTURE SCOPE</vt:lpstr>
      <vt:lpstr>CONCLUSION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CONCESSION CARD GENERATOR</dc:title>
  <dc:creator>Amrutha Rajesh</dc:creator>
  <cp:lastModifiedBy>karthik prasad</cp:lastModifiedBy>
  <cp:revision>12</cp:revision>
  <dcterms:created xsi:type="dcterms:W3CDTF">2025-07-09T02:51:47Z</dcterms:created>
  <dcterms:modified xsi:type="dcterms:W3CDTF">2025-10-22T14:46:40Z</dcterms:modified>
</cp:coreProperties>
</file>