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a:t>
            </a:r>
            <a:r>
              <a:rPr lang="en-US" smtClean="0"/>
              <a:t>: KARTHIK </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73</TotalTime>
  <Words>558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21</cp:revision>
  <dcterms:created xsi:type="dcterms:W3CDTF">2024-04-22T08:25:53Z</dcterms:created>
  <dcterms:modified xsi:type="dcterms:W3CDTF">2024-04-22T09:39:11Z</dcterms:modified>
</cp:coreProperties>
</file>