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9" r:id="rId4"/>
    <p:sldId id="257" r:id="rId5"/>
    <p:sldId id="261" r:id="rId6"/>
    <p:sldId id="264" r:id="rId7"/>
    <p:sldId id="265" r:id="rId8"/>
    <p:sldId id="267" r:id="rId9"/>
    <p:sldId id="268" r:id="rId10"/>
    <p:sldId id="258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7B91-9572-4C4F-BE5A-9BAFAE9ED5F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3230-CB43-4C1F-8C47-648FEBE6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3230-CB43-4C1F-8C47-648FEBE6C7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628163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F4F5F8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9D7F23D-5470-9E55-F306-A643CC32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21" y="278189"/>
            <a:ext cx="1747879" cy="10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 dirty="0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3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 b="0"/>
            </a:lvl1pPr>
          </a:lstStyle>
          <a:p>
            <a:pPr lvl="0"/>
            <a:r>
              <a:rPr lang="en-US" dirty="0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4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9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494" y="3011003"/>
            <a:ext cx="6759011" cy="83599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_25Year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196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12287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039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623591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122877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7529C2C-E9F7-6E1C-798D-89A6EE548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0" y="276588"/>
            <a:ext cx="1738165" cy="1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F4F5F8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35641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224054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12287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039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3534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122877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400" b="0" i="0">
                <a:latin typeface="Avenir Next LT Pro" panose="020B0504020202020204" pitchFamily="34" charset="77"/>
              </a:defRPr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rgbClr val="122877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000"/>
            </a:lvl1pPr>
          </a:lstStyle>
          <a:p>
            <a:pPr lvl="0"/>
            <a:r>
              <a:rPr lang="en-US" dirty="0"/>
              <a:t>Content Item 1</a:t>
            </a:r>
          </a:p>
          <a:p>
            <a:pPr lvl="0"/>
            <a:r>
              <a:rPr lang="en-US" dirty="0"/>
              <a:t>Content Item 2</a:t>
            </a:r>
          </a:p>
          <a:p>
            <a:pPr lvl="0"/>
            <a:r>
              <a:rPr lang="en-US" dirty="0"/>
              <a:t>Content Item 3</a:t>
            </a:r>
          </a:p>
          <a:p>
            <a:pPr lvl="0"/>
            <a:r>
              <a:rPr lang="en-US" dirty="0"/>
              <a:t>Content Item 4</a:t>
            </a:r>
          </a:p>
          <a:p>
            <a:pPr lvl="0"/>
            <a:r>
              <a:rPr lang="en-US" dirty="0"/>
              <a:t>Content Item 5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3216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i="0" kern="1200" cap="all" spc="0" baseline="0" dirty="0">
                <a:solidFill>
                  <a:srgbClr val="28292B"/>
                </a:solidFill>
                <a:latin typeface="Avenir Next LT Pro" panose="020B0504020202020204" pitchFamily="34" charset="77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 dirty="0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42B1-C1C6-454E-C07A-08A2B581F8B1}"/>
              </a:ext>
            </a:extLst>
          </p:cNvPr>
          <p:cNvSpPr txBox="1"/>
          <p:nvPr/>
        </p:nvSpPr>
        <p:spPr>
          <a:xfrm>
            <a:off x="5486400" y="3399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2287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rthikabiram/" TargetMode="External"/><Relationship Id="rId2" Type="http://schemas.openxmlformats.org/officeDocument/2006/relationships/hyperlink" Target="https://github.com/KarthikAbiram/Micr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Abiram/Micron?tab=readme-ov-file#microns-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apr/dap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Abiram/Micron/releases/tag/alpha-v0.2.2.20" TargetMode="External"/><Relationship Id="rId2" Type="http://schemas.openxmlformats.org/officeDocument/2006/relationships/hyperlink" Target="https://github.com/ni/grpc-labview/releases/tag/v1.5.1.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38B4-70AA-7997-9A4D-D38255E6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1922643"/>
          </a:xfrm>
        </p:spPr>
        <p:txBody>
          <a:bodyPr>
            <a:normAutofit/>
          </a:bodyPr>
          <a:lstStyle/>
          <a:p>
            <a:r>
              <a:rPr lang="en-US" dirty="0"/>
              <a:t>Micron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F05B-3C08-3176-379A-0FB45A54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2239"/>
            <a:ext cx="9144000" cy="29190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Open-Source LabVIEW Based Microservice Architecture/Template</a:t>
            </a:r>
          </a:p>
          <a:p>
            <a:r>
              <a:rPr lang="en-US" dirty="0">
                <a:hlinkClick r:id="rId2"/>
              </a:rPr>
              <a:t>https://github.com/KarthikAbiram/Micron</a:t>
            </a:r>
            <a:endParaRPr lang="en-US" dirty="0"/>
          </a:p>
          <a:p>
            <a:endParaRPr lang="en-US" dirty="0"/>
          </a:p>
          <a:p>
            <a:r>
              <a:rPr lang="en-US" dirty="0"/>
              <a:t>Karthik Abiram</a:t>
            </a:r>
          </a:p>
          <a:p>
            <a:r>
              <a:rPr lang="en-US" dirty="0"/>
              <a:t>LabVIEW Champion, CLA, CTA</a:t>
            </a:r>
          </a:p>
          <a:p>
            <a:r>
              <a:rPr lang="en-US" dirty="0"/>
              <a:t>Soliton Technologies</a:t>
            </a:r>
          </a:p>
          <a:p>
            <a:r>
              <a:rPr lang="en-US" dirty="0"/>
              <a:t>LinkedIn: </a:t>
            </a:r>
            <a:r>
              <a:rPr lang="en-IN" dirty="0">
                <a:hlinkClick r:id="rId3"/>
              </a:rPr>
              <a:t>https://www.linkedin.com/in/karthikabiram/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2569-2387-5B84-ECA0-D9FFEF6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Microservice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87B-0107-1DFD-FA38-A8C0D05D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Tools -&gt; Micron -&gt; Create New Microservice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BF735-32AE-99A5-0BCB-28DFCAC6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41" y="2297200"/>
            <a:ext cx="7543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2CC20A-1FB9-8470-FDBD-F400906938A8}"/>
              </a:ext>
            </a:extLst>
          </p:cNvPr>
          <p:cNvGrpSpPr/>
          <p:nvPr/>
        </p:nvGrpSpPr>
        <p:grpSpPr>
          <a:xfrm>
            <a:off x="1557495" y="1555851"/>
            <a:ext cx="8033684" cy="5804566"/>
            <a:chOff x="779419" y="0"/>
            <a:chExt cx="9491668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8AEBB7-6C11-F611-C82C-335901C3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419" y="0"/>
              <a:ext cx="3880669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AD183B-2175-A580-8F62-29B571930E82}"/>
                </a:ext>
              </a:extLst>
            </p:cNvPr>
            <p:cNvSpPr txBox="1"/>
            <p:nvPr/>
          </p:nvSpPr>
          <p:spPr>
            <a:xfrm>
              <a:off x="4833258" y="2116405"/>
              <a:ext cx="5437829" cy="436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Client APIs for others to talk to your Service</a:t>
              </a:r>
              <a:endParaRPr lang="en-IN" b="1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A5BBB1-81B3-2905-D9A3-36ED9F5C4CA7}"/>
                </a:ext>
              </a:extLst>
            </p:cNvPr>
            <p:cNvSpPr txBox="1"/>
            <p:nvPr/>
          </p:nvSpPr>
          <p:spPr>
            <a:xfrm>
              <a:off x="4833258" y="3175571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Core Business Logic</a:t>
              </a:r>
              <a:endParaRPr lang="en-IN" b="1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ED9F7-6A69-B937-F6F0-C05CED726145}"/>
                </a:ext>
              </a:extLst>
            </p:cNvPr>
            <p:cNvSpPr txBox="1"/>
            <p:nvPr/>
          </p:nvSpPr>
          <p:spPr>
            <a:xfrm>
              <a:off x="4903596" y="4123739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Service</a:t>
              </a:r>
              <a:endParaRPr lang="en-IN" b="1" i="1" dirty="0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96A3BB6-56FE-5188-00EB-AFAB46B987BC}"/>
                </a:ext>
              </a:extLst>
            </p:cNvPr>
            <p:cNvSpPr/>
            <p:nvPr/>
          </p:nvSpPr>
          <p:spPr>
            <a:xfrm>
              <a:off x="3756909" y="1665219"/>
              <a:ext cx="903179" cy="127170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6F0305F-35BD-C767-5E7F-2FF1B51ED251}"/>
                </a:ext>
              </a:extLst>
            </p:cNvPr>
            <p:cNvSpPr/>
            <p:nvPr/>
          </p:nvSpPr>
          <p:spPr>
            <a:xfrm>
              <a:off x="3735051" y="3022682"/>
              <a:ext cx="903179" cy="6751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EBE69B4-BE31-EE8C-AFB9-F2947DDD5ECA}"/>
                </a:ext>
              </a:extLst>
            </p:cNvPr>
            <p:cNvSpPr/>
            <p:nvPr/>
          </p:nvSpPr>
          <p:spPr>
            <a:xfrm>
              <a:off x="3756909" y="3783552"/>
              <a:ext cx="903179" cy="10497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C82A17B-6F73-DAC3-4912-2A7F0705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Microservice – Ready to Run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8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CD01-C549-7E44-2827-C230F6A68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FE20F3-97E7-A2C8-B979-169A13646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83E-8DCD-5943-596C-5FE9724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Micron’s Vision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BEB001-F217-0523-C5C5-5972A6581DA8}"/>
              </a:ext>
            </a:extLst>
          </p:cNvPr>
          <p:cNvGrpSpPr/>
          <p:nvPr/>
        </p:nvGrpSpPr>
        <p:grpSpPr>
          <a:xfrm>
            <a:off x="1284416" y="3749298"/>
            <a:ext cx="4115501" cy="2879049"/>
            <a:chOff x="1145512" y="1637881"/>
            <a:chExt cx="4823209" cy="43509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7A68FD-0AAE-F5AA-E2FA-BF6380DB1A8F}"/>
                </a:ext>
              </a:extLst>
            </p:cNvPr>
            <p:cNvSpPr/>
            <p:nvPr/>
          </p:nvSpPr>
          <p:spPr>
            <a:xfrm>
              <a:off x="1145512" y="1637881"/>
              <a:ext cx="4823209" cy="4350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Network: my-application-1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623A95-6FEC-78D1-3BE3-F2592869D8BF}"/>
                </a:ext>
              </a:extLst>
            </p:cNvPr>
            <p:cNvSpPr/>
            <p:nvPr/>
          </p:nvSpPr>
          <p:spPr>
            <a:xfrm>
              <a:off x="1520648" y="2069961"/>
              <a:ext cx="2063050" cy="11990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Service-1</a:t>
              </a:r>
            </a:p>
            <a:p>
              <a:pPr algn="ctr"/>
              <a:r>
                <a:rPr lang="en-US" sz="1600" i="1" dirty="0"/>
                <a:t>(LabVIEW)</a:t>
              </a:r>
              <a:endParaRPr lang="en-IN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F8B477-302E-60A9-A2AF-5392770812B0}"/>
                </a:ext>
              </a:extLst>
            </p:cNvPr>
            <p:cNvSpPr/>
            <p:nvPr/>
          </p:nvSpPr>
          <p:spPr>
            <a:xfrm>
              <a:off x="3870963" y="2069961"/>
              <a:ext cx="1810494" cy="119902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Service-2</a:t>
              </a:r>
            </a:p>
            <a:p>
              <a:pPr algn="ctr"/>
              <a:r>
                <a:rPr lang="en-US" sz="1600" i="1" dirty="0"/>
                <a:t>(Python)</a:t>
              </a:r>
              <a:endParaRPr lang="en-IN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99FC18-A64C-EDBA-AF0A-DF6C773BF32A}"/>
                </a:ext>
              </a:extLst>
            </p:cNvPr>
            <p:cNvSpPr/>
            <p:nvPr/>
          </p:nvSpPr>
          <p:spPr>
            <a:xfrm>
              <a:off x="1520649" y="3813349"/>
              <a:ext cx="2036467" cy="11990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Service-3</a:t>
              </a:r>
            </a:p>
            <a:p>
              <a:pPr algn="ctr"/>
              <a:r>
                <a:rPr lang="en-US" dirty="0"/>
                <a:t>(</a:t>
              </a:r>
              <a:r>
                <a:rPr lang="en-US" i="1" dirty="0"/>
                <a:t>Go</a:t>
              </a:r>
              <a:r>
                <a:rPr lang="en-US" dirty="0"/>
                <a:t>)</a:t>
              </a:r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5D398-9A04-965A-8F86-019BC34011EA}"/>
              </a:ext>
            </a:extLst>
          </p:cNvPr>
          <p:cNvGrpSpPr/>
          <p:nvPr/>
        </p:nvGrpSpPr>
        <p:grpSpPr>
          <a:xfrm>
            <a:off x="6375897" y="3719377"/>
            <a:ext cx="4211594" cy="2879049"/>
            <a:chOff x="1145512" y="1637881"/>
            <a:chExt cx="4823209" cy="43509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19774A-71CF-584C-D167-CD1C85B0DD79}"/>
                </a:ext>
              </a:extLst>
            </p:cNvPr>
            <p:cNvSpPr/>
            <p:nvPr/>
          </p:nvSpPr>
          <p:spPr>
            <a:xfrm>
              <a:off x="1145512" y="1637881"/>
              <a:ext cx="4823209" cy="4350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Network: my-application-2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F5BB8-2D02-165B-25FF-6565DEA6D3D0}"/>
                </a:ext>
              </a:extLst>
            </p:cNvPr>
            <p:cNvSpPr/>
            <p:nvPr/>
          </p:nvSpPr>
          <p:spPr>
            <a:xfrm>
              <a:off x="1520649" y="2069961"/>
              <a:ext cx="1594339" cy="84406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Service-1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0B5D0A-034C-5BC6-3A70-14F810616D5C}"/>
                </a:ext>
              </a:extLst>
            </p:cNvPr>
            <p:cNvSpPr/>
            <p:nvPr/>
          </p:nvSpPr>
          <p:spPr>
            <a:xfrm>
              <a:off x="3557116" y="2069960"/>
              <a:ext cx="1594339" cy="844061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Service-2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0E6D4E-F47E-8415-3073-CF40E84C7FD9}"/>
                </a:ext>
              </a:extLst>
            </p:cNvPr>
            <p:cNvSpPr/>
            <p:nvPr/>
          </p:nvSpPr>
          <p:spPr>
            <a:xfrm>
              <a:off x="1520649" y="3346102"/>
              <a:ext cx="1594339" cy="84406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Service-3</a:t>
              </a:r>
              <a:endParaRPr lang="en-IN" dirty="0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332116-D14E-206B-BE73-EE934517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50"/>
            <a:ext cx="10515600" cy="25643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Enable easy exchange and swapping of microservices built with different programming languages easily.</a:t>
            </a:r>
          </a:p>
          <a:p>
            <a:r>
              <a:rPr lang="en-US" dirty="0"/>
              <a:t>Create a docker compose type system for service executables, instead of containers.</a:t>
            </a:r>
          </a:p>
          <a:p>
            <a:r>
              <a:rPr lang="en-US" dirty="0"/>
              <a:t>Provide tooling, libraries and batteries missing in default </a:t>
            </a:r>
            <a:r>
              <a:rPr lang="en-US" dirty="0" err="1"/>
              <a:t>gRPC</a:t>
            </a:r>
            <a:r>
              <a:rPr lang="en-US" dirty="0"/>
              <a:t>, like a client starting and stopping services.</a:t>
            </a:r>
          </a:p>
          <a:p>
            <a:r>
              <a:rPr lang="en-US" dirty="0"/>
              <a:t>Reduce the barrier of entry in creating microservices in different programming languages.</a:t>
            </a:r>
          </a:p>
          <a:p>
            <a:pPr marL="0" indent="0">
              <a:buNone/>
            </a:pPr>
            <a:r>
              <a:rPr lang="en-IN" dirty="0"/>
              <a:t>Source: </a:t>
            </a:r>
            <a:r>
              <a:rPr lang="en-IN" dirty="0">
                <a:hlinkClick r:id="rId3"/>
              </a:rPr>
              <a:t>Micron’s Vision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Possible Similar Project: </a:t>
            </a:r>
            <a:r>
              <a:rPr lang="en-IN" dirty="0">
                <a:hlinkClick r:id="rId4"/>
              </a:rPr>
              <a:t>https://github.com/dapr/dapr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5D88C-4829-2219-BED3-7F3F5075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Design is a Trade Off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DF6724-198E-5FDD-D219-2273766B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personal take on microservices: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Top Advantage:</a:t>
            </a:r>
          </a:p>
          <a:p>
            <a:pPr lvl="1"/>
            <a:r>
              <a:rPr lang="en-IN" dirty="0"/>
              <a:t>Leverage multiple programming languages easily.</a:t>
            </a:r>
          </a:p>
          <a:p>
            <a:pPr lvl="1"/>
            <a:r>
              <a:rPr lang="en-IN" dirty="0"/>
              <a:t>Hard separation with clear responsibility.</a:t>
            </a:r>
          </a:p>
          <a:p>
            <a:pPr lvl="1"/>
            <a:endParaRPr lang="en-IN" dirty="0"/>
          </a:p>
          <a:p>
            <a:r>
              <a:rPr lang="en-IN" dirty="0"/>
              <a:t>Top Trade Off:</a:t>
            </a:r>
          </a:p>
          <a:p>
            <a:pPr lvl="1"/>
            <a:r>
              <a:rPr lang="en-IN" dirty="0"/>
              <a:t>Some aspects are more complex than a monolith.</a:t>
            </a:r>
          </a:p>
          <a:p>
            <a:pPr lvl="1"/>
            <a:r>
              <a:rPr lang="en-IN" dirty="0"/>
              <a:t>No sharing of references/instrument 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90581-E274-8232-6D88-B117125A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A79F1-9FE3-9EA8-F078-6EC3624A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Download and install below VIPM packages:</a:t>
            </a:r>
          </a:p>
          <a:p>
            <a:pPr marL="457200" indent="-457200">
              <a:buAutoNum type="arabicPeriod"/>
            </a:pPr>
            <a:r>
              <a:rPr lang="en-IN" dirty="0">
                <a:hlinkClick r:id="rId2"/>
              </a:rPr>
              <a:t>LabVIEW </a:t>
            </a:r>
            <a:r>
              <a:rPr lang="en-IN" dirty="0" err="1">
                <a:hlinkClick r:id="rId2"/>
              </a:rPr>
              <a:t>gRPC</a:t>
            </a:r>
            <a:r>
              <a:rPr lang="en-IN" dirty="0">
                <a:hlinkClick r:id="rId2"/>
              </a:rPr>
              <a:t> Packages v1.5.1.1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3"/>
              </a:rPr>
              <a:t>Micron v0.2.2.20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Available in </a:t>
            </a:r>
            <a:r>
              <a:rPr lang="en-IN" b="1" dirty="0"/>
              <a:t>Tools -&gt; Micron -&gt; Create New Microservice </a:t>
            </a:r>
          </a:p>
          <a:p>
            <a:pPr marL="0" indent="0">
              <a:buNone/>
            </a:pPr>
            <a:r>
              <a:rPr lang="en-IN" dirty="0"/>
              <a:t>APIs available in  </a:t>
            </a:r>
            <a:r>
              <a:rPr lang="en-IN" b="1" dirty="0"/>
              <a:t>Functions Palette -&gt; Data Communication -&gt; Micron </a:t>
            </a:r>
          </a:p>
        </p:txBody>
      </p:sp>
    </p:spTree>
    <p:extLst>
      <p:ext uri="{BB962C8B-B14F-4D97-AF65-F5344CB8AC3E}">
        <p14:creationId xmlns:p14="http://schemas.microsoft.com/office/powerpoint/2010/main" val="16520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4009-5D35-FAA6-E498-46E0EA38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8155-94F9-0A83-4229-53FF57E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MicronCLI</a:t>
            </a:r>
            <a:r>
              <a:rPr lang="en-US" dirty="0"/>
              <a:t> – A command line registry for registering microservices.</a:t>
            </a:r>
          </a:p>
          <a:p>
            <a:r>
              <a:rPr lang="en-US" dirty="0"/>
              <a:t>LabVIEW Starter</a:t>
            </a:r>
          </a:p>
          <a:p>
            <a:pPr lvl="1"/>
            <a:r>
              <a:rPr lang="en-US" dirty="0"/>
              <a:t>Server – A minimalistic wrapper on top of </a:t>
            </a:r>
            <a:r>
              <a:rPr lang="en-US" dirty="0" err="1"/>
              <a:t>gRPC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Client – A minimalistic wrapper on top of </a:t>
            </a:r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8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FF83-133C-317F-F877-B76CE1CB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MicronCLI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C9F7-47DA-EEC5-20F2-8BA7CDD5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228862"/>
            <a:ext cx="11224008" cy="40413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register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--connection localhost:50051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register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localhost:50051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query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query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//Returns Connection String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unregister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unregister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clear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clear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A31D04-660A-F139-9586-376F81B84148}"/>
              </a:ext>
            </a:extLst>
          </p:cNvPr>
          <p:cNvSpPr txBox="1">
            <a:spLocks/>
          </p:cNvSpPr>
          <p:nvPr/>
        </p:nvSpPr>
        <p:spPr>
          <a:xfrm>
            <a:off x="838200" y="1106075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MicronCLI</a:t>
            </a:r>
            <a:r>
              <a:rPr lang="en-US" dirty="0"/>
              <a:t> – A command line registry for registering &amp; querying microservice connection strings.</a:t>
            </a:r>
          </a:p>
        </p:txBody>
      </p:sp>
    </p:spTree>
    <p:extLst>
      <p:ext uri="{BB962C8B-B14F-4D97-AF65-F5344CB8AC3E}">
        <p14:creationId xmlns:p14="http://schemas.microsoft.com/office/powerpoint/2010/main" val="20364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558-093B-EA3C-9A78-F13140A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APIs in Functions Palette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485F-44BA-61D1-D713-B111BB11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04EE-69FB-66B6-54AC-E971619B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0" y="1394847"/>
            <a:ext cx="11334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58C9-3566-3FB0-B107-CEBF343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Server Flow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E62A7-A80F-0BB6-D1AA-51A546B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" y="1041133"/>
            <a:ext cx="9365719" cy="47757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50B899C-9326-67B2-69AF-3D5AA6A531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22660" y="1989574"/>
            <a:ext cx="2712399" cy="3827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5 Step Process: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Get </a:t>
            </a:r>
            <a:r>
              <a:rPr lang="en-US" sz="2000" dirty="0" err="1"/>
              <a:t>Args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Initialize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Get Message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Reply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Close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39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D882-4981-7DF6-FF2B-4EC34B4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Client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27395-4EC5-EFE4-F6A1-19836FE0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1795868"/>
            <a:ext cx="9419796" cy="3266264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2148A69-A31F-3FAD-BF9B-201CB844C61E}"/>
              </a:ext>
            </a:extLst>
          </p:cNvPr>
          <p:cNvSpPr txBox="1">
            <a:spLocks/>
          </p:cNvSpPr>
          <p:nvPr/>
        </p:nvSpPr>
        <p:spPr>
          <a:xfrm>
            <a:off x="9811378" y="2721230"/>
            <a:ext cx="2306934" cy="1770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 Step Process: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Start/Connect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Message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Disconnect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BF09FD0-1ED4-461C-9CFB-91D99F22F8A1}" vid="{B97A16BC-E440-4189-A504-B6A208E41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402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Consolas</vt:lpstr>
      <vt:lpstr>DM Sans</vt:lpstr>
      <vt:lpstr>Wingdings</vt:lpstr>
      <vt:lpstr>Theme1</vt:lpstr>
      <vt:lpstr>Micron</vt:lpstr>
      <vt:lpstr>Micron’s Vision</vt:lpstr>
      <vt:lpstr>Every Design is a Trade Off</vt:lpstr>
      <vt:lpstr>Install Micron</vt:lpstr>
      <vt:lpstr>Micron Components</vt:lpstr>
      <vt:lpstr>MicronCLI</vt:lpstr>
      <vt:lpstr>Micron APIs in Functions Palette</vt:lpstr>
      <vt:lpstr>Micron Server Flow</vt:lpstr>
      <vt:lpstr>Micron Client Flow</vt:lpstr>
      <vt:lpstr>Create New Microservice</vt:lpstr>
      <vt:lpstr>Micron Microservice – Ready to Run 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</dc:title>
  <dc:creator>Karthik Abiram</dc:creator>
  <cp:lastModifiedBy>Karthik Abiram</cp:lastModifiedBy>
  <cp:revision>21</cp:revision>
  <dcterms:created xsi:type="dcterms:W3CDTF">2025-06-23T18:54:33Z</dcterms:created>
  <dcterms:modified xsi:type="dcterms:W3CDTF">2025-06-23T21:17:16Z</dcterms:modified>
</cp:coreProperties>
</file>