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60" r:id="rId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781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218" y="0"/>
            <a:ext cx="4830182" cy="82296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473335" y="3031541"/>
            <a:ext cx="4679577" cy="18524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txt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7E8E746-8FA6-BD15-90F6-D8F8D958EB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95984" y="2235101"/>
            <a:ext cx="4438650" cy="4057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AAD13A-DCB0-43AC-0AE3-DF910B19D1B3}"/>
              </a:ext>
            </a:extLst>
          </p:cNvPr>
          <p:cNvSpPr txBox="1"/>
          <p:nvPr/>
        </p:nvSpPr>
        <p:spPr>
          <a:xfrm>
            <a:off x="473336" y="1791171"/>
            <a:ext cx="308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stitle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3CEF38-C342-6CD2-5526-A63CAB1F5DA0}"/>
              </a:ext>
            </a:extLst>
          </p:cNvPr>
          <p:cNvSpPr txBox="1"/>
          <p:nvPr/>
        </p:nvSpPr>
        <p:spPr>
          <a:xfrm>
            <a:off x="473336" y="591671"/>
            <a:ext cx="889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title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57022" y="262294"/>
            <a:ext cx="8789730" cy="7712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074"/>
              </a:lnSpc>
              <a:buNone/>
            </a:pPr>
            <a:r>
              <a:rPr lang="en-US" sz="1900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7" name="Text 4"/>
          <p:cNvSpPr/>
          <p:nvPr/>
        </p:nvSpPr>
        <p:spPr>
          <a:xfrm>
            <a:off x="457022" y="2491763"/>
            <a:ext cx="4523771" cy="68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  <a:p>
            <a:pPr marL="0" indent="0">
              <a:lnSpc>
                <a:spcPts val="3110"/>
              </a:lnSpc>
              <a:buNone/>
            </a:pP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5B8CB-49DA-B0C3-AC18-6B6B5500D8B2}"/>
              </a:ext>
            </a:extLst>
          </p:cNvPr>
          <p:cNvSpPr txBox="1"/>
          <p:nvPr/>
        </p:nvSpPr>
        <p:spPr>
          <a:xfrm>
            <a:off x="10980583" y="690057"/>
            <a:ext cx="20647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img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EBDCCE90-0366-741A-1B75-D2C48B7EAAAC}"/>
              </a:ext>
            </a:extLst>
          </p:cNvPr>
          <p:cNvSpPr/>
          <p:nvPr/>
        </p:nvSpPr>
        <p:spPr>
          <a:xfrm>
            <a:off x="457022" y="5485538"/>
            <a:ext cx="4781952" cy="68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1F111499-4814-CBF1-C3EE-CBD77859E313}"/>
              </a:ext>
            </a:extLst>
          </p:cNvPr>
          <p:cNvSpPr/>
          <p:nvPr/>
        </p:nvSpPr>
        <p:spPr>
          <a:xfrm>
            <a:off x="9852515" y="4496928"/>
            <a:ext cx="4320861" cy="6893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D631EF38-BDDB-9EA3-42F8-2D144D62149F}"/>
              </a:ext>
            </a:extLst>
          </p:cNvPr>
          <p:cNvSpPr/>
          <p:nvPr/>
        </p:nvSpPr>
        <p:spPr>
          <a:xfrm>
            <a:off x="457022" y="5044181"/>
            <a:ext cx="4781952" cy="45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chemeClr val="bg1"/>
                </a:solidFill>
              </a:rPr>
              <a:t>stitle</a:t>
            </a: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DF3D223B-BDBC-627A-5E06-4AEC7C165C28}"/>
              </a:ext>
            </a:extLst>
          </p:cNvPr>
          <p:cNvSpPr/>
          <p:nvPr/>
        </p:nvSpPr>
        <p:spPr>
          <a:xfrm>
            <a:off x="9852515" y="4006792"/>
            <a:ext cx="4046365" cy="4899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chemeClr val="bg1"/>
                </a:solidFill>
              </a:rPr>
              <a:t>stitle</a:t>
            </a:r>
            <a:endParaRPr lang="en-US" sz="1944" dirty="0">
              <a:solidFill>
                <a:schemeClr val="bg1"/>
              </a:solidFill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7E9518B8-4950-96A8-9602-7F8B17882EE8}"/>
              </a:ext>
            </a:extLst>
          </p:cNvPr>
          <p:cNvSpPr/>
          <p:nvPr/>
        </p:nvSpPr>
        <p:spPr>
          <a:xfrm>
            <a:off x="457020" y="1992047"/>
            <a:ext cx="4781952" cy="45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4" dirty="0" err="1">
                <a:solidFill>
                  <a:schemeClr val="bg1"/>
                </a:solidFill>
              </a:rPr>
              <a:t>stitle</a:t>
            </a:r>
            <a:endParaRPr lang="en-US" sz="1944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9151A">
              <a:alpha val="75000"/>
            </a:srgbClr>
          </a:solidFill>
          <a:ln/>
        </p:spPr>
      </p:sp>
      <p:sp>
        <p:nvSpPr>
          <p:cNvPr id="6" name="Text 1"/>
          <p:cNvSpPr/>
          <p:nvPr/>
        </p:nvSpPr>
        <p:spPr>
          <a:xfrm>
            <a:off x="635676" y="373038"/>
            <a:ext cx="5496183" cy="701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6"/>
              </a:lnSpc>
              <a:buNone/>
            </a:pPr>
            <a:r>
              <a:rPr lang="en-US" dirty="0">
                <a:solidFill>
                  <a:schemeClr val="bg1"/>
                </a:solidFill>
              </a:rPr>
              <a:t>title</a:t>
            </a:r>
          </a:p>
        </p:txBody>
      </p:sp>
      <p:sp>
        <p:nvSpPr>
          <p:cNvPr id="8" name="Shape 3"/>
          <p:cNvSpPr/>
          <p:nvPr/>
        </p:nvSpPr>
        <p:spPr>
          <a:xfrm>
            <a:off x="635675" y="2413621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810816" y="2497798"/>
            <a:ext cx="154900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1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1" name="Text 6"/>
          <p:cNvSpPr/>
          <p:nvPr/>
        </p:nvSpPr>
        <p:spPr>
          <a:xfrm>
            <a:off x="1365529" y="2929832"/>
            <a:ext cx="4088598" cy="63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2" name="Shape 7"/>
          <p:cNvSpPr/>
          <p:nvPr/>
        </p:nvSpPr>
        <p:spPr>
          <a:xfrm>
            <a:off x="635675" y="5220799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3" name="Text 8"/>
          <p:cNvSpPr/>
          <p:nvPr/>
        </p:nvSpPr>
        <p:spPr>
          <a:xfrm>
            <a:off x="793671" y="5304976"/>
            <a:ext cx="189309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2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5" name="Text 10"/>
          <p:cNvSpPr/>
          <p:nvPr/>
        </p:nvSpPr>
        <p:spPr>
          <a:xfrm>
            <a:off x="1365529" y="5761950"/>
            <a:ext cx="4088598" cy="6320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16" name="Shape 11"/>
          <p:cNvSpPr/>
          <p:nvPr/>
        </p:nvSpPr>
        <p:spPr>
          <a:xfrm>
            <a:off x="9876493" y="3749884"/>
            <a:ext cx="505301" cy="505301"/>
          </a:xfrm>
          <a:prstGeom prst="roundRect">
            <a:avLst>
              <a:gd name="adj" fmla="val 18667"/>
            </a:avLst>
          </a:prstGeom>
          <a:solidFill>
            <a:srgbClr val="003180"/>
          </a:solidFill>
          <a:ln w="7620">
            <a:solidFill>
              <a:srgbClr val="194A99"/>
            </a:solidFill>
            <a:prstDash val="solid"/>
          </a:ln>
        </p:spPr>
      </p:sp>
      <p:sp>
        <p:nvSpPr>
          <p:cNvPr id="17" name="Text 12"/>
          <p:cNvSpPr/>
          <p:nvPr/>
        </p:nvSpPr>
        <p:spPr>
          <a:xfrm>
            <a:off x="10035322" y="3834061"/>
            <a:ext cx="187643" cy="33682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3"/>
              </a:lnSpc>
              <a:buNone/>
            </a:pPr>
            <a:r>
              <a:rPr lang="en-US" sz="2653" dirty="0">
                <a:solidFill>
                  <a:schemeClr val="bg1"/>
                </a:solidFill>
                <a:latin typeface="Asar" pitchFamily="34" charset="0"/>
                <a:ea typeface="Asar" pitchFamily="34" charset="-122"/>
                <a:cs typeface="Asar" pitchFamily="34" charset="-120"/>
              </a:rPr>
              <a:t>3</a:t>
            </a:r>
            <a:endParaRPr lang="en-US" sz="2653" dirty="0">
              <a:solidFill>
                <a:schemeClr val="bg1"/>
              </a:solidFill>
            </a:endParaRPr>
          </a:p>
        </p:txBody>
      </p:sp>
      <p:sp>
        <p:nvSpPr>
          <p:cNvPr id="19" name="Text 14"/>
          <p:cNvSpPr/>
          <p:nvPr/>
        </p:nvSpPr>
        <p:spPr>
          <a:xfrm>
            <a:off x="10606346" y="4255185"/>
            <a:ext cx="3641913" cy="12048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>
                <a:solidFill>
                  <a:schemeClr val="bg1"/>
                </a:solidFill>
              </a:rPr>
              <a:t>txt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3BF24-1B37-C355-216B-A51563389A80}"/>
              </a:ext>
            </a:extLst>
          </p:cNvPr>
          <p:cNvSpPr txBox="1"/>
          <p:nvPr/>
        </p:nvSpPr>
        <p:spPr>
          <a:xfrm>
            <a:off x="11441003" y="386249"/>
            <a:ext cx="28072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chemeClr val="bg1"/>
                </a:solidFill>
              </a:rPr>
              <a:t>img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5" name="Text 6">
            <a:extLst>
              <a:ext uri="{FF2B5EF4-FFF2-40B4-BE49-F238E27FC236}">
                <a16:creationId xmlns:a16="http://schemas.microsoft.com/office/drawing/2014/main" id="{779B5A35-41A8-FDA9-0D8B-3A8EC5D41BB7}"/>
              </a:ext>
            </a:extLst>
          </p:cNvPr>
          <p:cNvSpPr/>
          <p:nvPr/>
        </p:nvSpPr>
        <p:spPr>
          <a:xfrm>
            <a:off x="1365528" y="2362661"/>
            <a:ext cx="4088598" cy="4719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 err="1">
                <a:solidFill>
                  <a:schemeClr val="bg1"/>
                </a:solidFill>
              </a:rPr>
              <a:t>stitle</a:t>
            </a:r>
            <a:endParaRPr lang="en-US" sz="1768" dirty="0">
              <a:solidFill>
                <a:schemeClr val="bg1"/>
              </a:solidFill>
            </a:endParaRPr>
          </a:p>
        </p:txBody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F4D08EBD-2904-3BF5-4A2E-9F368E388457}"/>
              </a:ext>
            </a:extLst>
          </p:cNvPr>
          <p:cNvSpPr/>
          <p:nvPr/>
        </p:nvSpPr>
        <p:spPr>
          <a:xfrm>
            <a:off x="1365529" y="5270651"/>
            <a:ext cx="4088598" cy="455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 err="1">
                <a:solidFill>
                  <a:schemeClr val="bg1"/>
                </a:solidFill>
              </a:rPr>
              <a:t>stitle</a:t>
            </a:r>
            <a:endParaRPr lang="en-US" sz="1768" dirty="0">
              <a:solidFill>
                <a:schemeClr val="bg1"/>
              </a:solidFill>
            </a:endParaRPr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461A87A7-48B8-CF25-68A3-EDEFD6448F8D}"/>
              </a:ext>
            </a:extLst>
          </p:cNvPr>
          <p:cNvSpPr/>
          <p:nvPr/>
        </p:nvSpPr>
        <p:spPr>
          <a:xfrm>
            <a:off x="10606346" y="3768618"/>
            <a:ext cx="3641913" cy="4022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29"/>
              </a:lnSpc>
              <a:buNone/>
            </a:pPr>
            <a:r>
              <a:rPr lang="en-US" sz="1768" dirty="0" err="1">
                <a:solidFill>
                  <a:schemeClr val="bg1"/>
                </a:solidFill>
              </a:rPr>
              <a:t>stitle</a:t>
            </a:r>
            <a:endParaRPr lang="en-US" sz="1768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25</Words>
  <Application>Microsoft Office PowerPoint</Application>
  <PresentationFormat>Custom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Asar</vt:lpstr>
      <vt:lpstr>Office Theme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Karthik Avinash</cp:lastModifiedBy>
  <cp:revision>28</cp:revision>
  <dcterms:created xsi:type="dcterms:W3CDTF">2024-08-13T12:11:12Z</dcterms:created>
  <dcterms:modified xsi:type="dcterms:W3CDTF">2024-09-13T04:55:48Z</dcterms:modified>
</cp:coreProperties>
</file>